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17" r:id="rId4"/>
    <p:sldId id="318" r:id="rId5"/>
    <p:sldId id="320" r:id="rId6"/>
    <p:sldId id="321" r:id="rId7"/>
    <p:sldId id="323" r:id="rId8"/>
    <p:sldId id="324" r:id="rId9"/>
    <p:sldId id="325" r:id="rId10"/>
    <p:sldId id="326" r:id="rId11"/>
    <p:sldId id="327" r:id="rId12"/>
    <p:sldId id="328" r:id="rId13"/>
    <p:sldId id="330" r:id="rId14"/>
    <p:sldId id="329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50" r:id="rId34"/>
    <p:sldId id="349" r:id="rId35"/>
    <p:sldId id="351" r:id="rId36"/>
    <p:sldId id="352" r:id="rId37"/>
    <p:sldId id="355" r:id="rId38"/>
    <p:sldId id="356" r:id="rId39"/>
    <p:sldId id="358" r:id="rId40"/>
    <p:sldId id="357" r:id="rId41"/>
    <p:sldId id="360" r:id="rId42"/>
    <p:sldId id="359" r:id="rId43"/>
    <p:sldId id="362" r:id="rId44"/>
    <p:sldId id="361" r:id="rId45"/>
    <p:sldId id="363" r:id="rId46"/>
    <p:sldId id="364" r:id="rId47"/>
    <p:sldId id="365" r:id="rId48"/>
    <p:sldId id="366" r:id="rId49"/>
    <p:sldId id="367" r:id="rId50"/>
    <p:sldId id="368" r:id="rId51"/>
    <p:sldId id="370" r:id="rId52"/>
    <p:sldId id="369" r:id="rId53"/>
    <p:sldId id="371" r:id="rId54"/>
    <p:sldId id="372" r:id="rId55"/>
    <p:sldId id="314" r:id="rId56"/>
    <p:sldId id="354" r:id="rId57"/>
    <p:sldId id="302" r:id="rId58"/>
    <p:sldId id="322" r:id="rId59"/>
    <p:sldId id="374" r:id="rId60"/>
    <p:sldId id="373" r:id="rId61"/>
    <p:sldId id="375" r:id="rId62"/>
    <p:sldId id="376" r:id="rId63"/>
    <p:sldId id="377" r:id="rId64"/>
    <p:sldId id="30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79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38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8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22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076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48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58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69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55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02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9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F4E12-B60F-44DA-86CD-4EFC3493CC2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90F1F-DA48-4056-A577-BAF226C01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82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189" y="2380067"/>
            <a:ext cx="9144000" cy="1655762"/>
          </a:xfrm>
        </p:spPr>
        <p:txBody>
          <a:bodyPr>
            <a:noAutofit/>
          </a:bodyPr>
          <a:lstStyle/>
          <a:p>
            <a:r>
              <a:rPr lang="en-GB" sz="72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Sounds </a:t>
            </a:r>
            <a:r>
              <a:rPr lang="en-GB" sz="7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and Actions</a:t>
            </a:r>
          </a:p>
        </p:txBody>
      </p:sp>
    </p:spTree>
    <p:extLst>
      <p:ext uri="{BB962C8B-B14F-4D97-AF65-F5344CB8AC3E}">
        <p14:creationId xmlns:p14="http://schemas.microsoft.com/office/powerpoint/2010/main" val="340481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44" y="38052"/>
            <a:ext cx="4981799" cy="6819948"/>
          </a:xfrm>
        </p:spPr>
      </p:pic>
    </p:spTree>
    <p:extLst>
      <p:ext uri="{BB962C8B-B14F-4D97-AF65-F5344CB8AC3E}">
        <p14:creationId xmlns:p14="http://schemas.microsoft.com/office/powerpoint/2010/main" val="594837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0"/>
            <a:ext cx="4805932" cy="6852979"/>
          </a:xfrm>
        </p:spPr>
      </p:pic>
    </p:spTree>
    <p:extLst>
      <p:ext uri="{BB962C8B-B14F-4D97-AF65-F5344CB8AC3E}">
        <p14:creationId xmlns:p14="http://schemas.microsoft.com/office/powerpoint/2010/main" val="2331594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01" y="0"/>
            <a:ext cx="4601745" cy="6839667"/>
          </a:xfrm>
        </p:spPr>
      </p:pic>
    </p:spTree>
    <p:extLst>
      <p:ext uri="{BB962C8B-B14F-4D97-AF65-F5344CB8AC3E}">
        <p14:creationId xmlns:p14="http://schemas.microsoft.com/office/powerpoint/2010/main" val="3901864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56" y="0"/>
            <a:ext cx="6209744" cy="6877637"/>
          </a:xfrm>
        </p:spPr>
      </p:pic>
    </p:spTree>
    <p:extLst>
      <p:ext uri="{BB962C8B-B14F-4D97-AF65-F5344CB8AC3E}">
        <p14:creationId xmlns:p14="http://schemas.microsoft.com/office/powerpoint/2010/main" val="41494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7" y="0"/>
            <a:ext cx="4758611" cy="6842991"/>
          </a:xfrm>
        </p:spPr>
      </p:pic>
    </p:spTree>
    <p:extLst>
      <p:ext uri="{BB962C8B-B14F-4D97-AF65-F5344CB8AC3E}">
        <p14:creationId xmlns:p14="http://schemas.microsoft.com/office/powerpoint/2010/main" val="207602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13" y="0"/>
            <a:ext cx="7751020" cy="6858000"/>
          </a:xfrm>
        </p:spPr>
      </p:pic>
    </p:spTree>
    <p:extLst>
      <p:ext uri="{BB962C8B-B14F-4D97-AF65-F5344CB8AC3E}">
        <p14:creationId xmlns:p14="http://schemas.microsoft.com/office/powerpoint/2010/main" val="1306672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04" y="0"/>
            <a:ext cx="6223359" cy="6858000"/>
          </a:xfrm>
        </p:spPr>
      </p:pic>
    </p:spTree>
    <p:extLst>
      <p:ext uri="{BB962C8B-B14F-4D97-AF65-F5344CB8AC3E}">
        <p14:creationId xmlns:p14="http://schemas.microsoft.com/office/powerpoint/2010/main" val="406793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54" y="0"/>
            <a:ext cx="7776525" cy="6857999"/>
          </a:xfrm>
        </p:spPr>
      </p:pic>
    </p:spTree>
    <p:extLst>
      <p:ext uri="{BB962C8B-B14F-4D97-AF65-F5344CB8AC3E}">
        <p14:creationId xmlns:p14="http://schemas.microsoft.com/office/powerpoint/2010/main" val="678943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635" y="0"/>
            <a:ext cx="4702990" cy="6898085"/>
          </a:xfrm>
        </p:spPr>
      </p:pic>
    </p:spTree>
    <p:extLst>
      <p:ext uri="{BB962C8B-B14F-4D97-AF65-F5344CB8AC3E}">
        <p14:creationId xmlns:p14="http://schemas.microsoft.com/office/powerpoint/2010/main" val="2707584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01" y="0"/>
            <a:ext cx="5196289" cy="6830385"/>
          </a:xfrm>
        </p:spPr>
      </p:pic>
    </p:spTree>
    <p:extLst>
      <p:ext uri="{BB962C8B-B14F-4D97-AF65-F5344CB8AC3E}">
        <p14:creationId xmlns:p14="http://schemas.microsoft.com/office/powerpoint/2010/main" val="374365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5513"/>
            <a:ext cx="10515600" cy="5711450"/>
          </a:xfrm>
        </p:spPr>
        <p:txBody>
          <a:bodyPr/>
          <a:lstStyle/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Remember ‘My turn, your turn’</a:t>
            </a:r>
          </a:p>
          <a:p>
            <a:pPr marL="0" indent="0" algn="ctr">
              <a:buNone/>
            </a:pPr>
            <a:endParaRPr lang="en-GB" sz="4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Say the sound out loud</a:t>
            </a:r>
          </a:p>
          <a:p>
            <a:pPr marL="0" indent="0" algn="ctr">
              <a:buNone/>
            </a:pPr>
            <a:endParaRPr lang="en-GB" sz="4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4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Then say the sound and do the action</a:t>
            </a:r>
          </a:p>
        </p:txBody>
      </p:sp>
    </p:spTree>
    <p:extLst>
      <p:ext uri="{BB962C8B-B14F-4D97-AF65-F5344CB8AC3E}">
        <p14:creationId xmlns:p14="http://schemas.microsoft.com/office/powerpoint/2010/main" val="3174995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99" y="0"/>
            <a:ext cx="5097966" cy="6846513"/>
          </a:xfrm>
        </p:spPr>
      </p:pic>
    </p:spTree>
    <p:extLst>
      <p:ext uri="{BB962C8B-B14F-4D97-AF65-F5344CB8AC3E}">
        <p14:creationId xmlns:p14="http://schemas.microsoft.com/office/powerpoint/2010/main" val="415031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97" y="0"/>
            <a:ext cx="7028184" cy="6858000"/>
          </a:xfrm>
        </p:spPr>
      </p:pic>
    </p:spTree>
    <p:extLst>
      <p:ext uri="{BB962C8B-B14F-4D97-AF65-F5344CB8AC3E}">
        <p14:creationId xmlns:p14="http://schemas.microsoft.com/office/powerpoint/2010/main" val="2296517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3" y="0"/>
            <a:ext cx="5330075" cy="6864427"/>
          </a:xfrm>
        </p:spPr>
      </p:pic>
    </p:spTree>
    <p:extLst>
      <p:ext uri="{BB962C8B-B14F-4D97-AF65-F5344CB8AC3E}">
        <p14:creationId xmlns:p14="http://schemas.microsoft.com/office/powerpoint/2010/main" val="2114325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45" y="0"/>
            <a:ext cx="8386029" cy="6858000"/>
          </a:xfrm>
        </p:spPr>
      </p:pic>
    </p:spTree>
    <p:extLst>
      <p:ext uri="{BB962C8B-B14F-4D97-AF65-F5344CB8AC3E}">
        <p14:creationId xmlns:p14="http://schemas.microsoft.com/office/powerpoint/2010/main" val="383484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51" y="0"/>
            <a:ext cx="4627983" cy="6858000"/>
          </a:xfrm>
        </p:spPr>
      </p:pic>
    </p:spTree>
    <p:extLst>
      <p:ext uri="{BB962C8B-B14F-4D97-AF65-F5344CB8AC3E}">
        <p14:creationId xmlns:p14="http://schemas.microsoft.com/office/powerpoint/2010/main" val="944634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001" y="0"/>
            <a:ext cx="6966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70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24" y="27992"/>
            <a:ext cx="5739189" cy="6830008"/>
          </a:xfrm>
        </p:spPr>
      </p:pic>
    </p:spTree>
    <p:extLst>
      <p:ext uri="{BB962C8B-B14F-4D97-AF65-F5344CB8AC3E}">
        <p14:creationId xmlns:p14="http://schemas.microsoft.com/office/powerpoint/2010/main" val="3445261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61" y="0"/>
            <a:ext cx="8015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2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73" y="0"/>
            <a:ext cx="4797185" cy="682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12" y="0"/>
            <a:ext cx="687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731" y="41565"/>
            <a:ext cx="4547062" cy="68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87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51" y="0"/>
            <a:ext cx="5527101" cy="6878166"/>
          </a:xfrm>
        </p:spPr>
      </p:pic>
    </p:spTree>
    <p:extLst>
      <p:ext uri="{BB962C8B-B14F-4D97-AF65-F5344CB8AC3E}">
        <p14:creationId xmlns:p14="http://schemas.microsoft.com/office/powerpoint/2010/main" val="635675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69" y="158619"/>
            <a:ext cx="8283967" cy="6493819"/>
          </a:xfrm>
        </p:spPr>
      </p:pic>
    </p:spTree>
    <p:extLst>
      <p:ext uri="{BB962C8B-B14F-4D97-AF65-F5344CB8AC3E}">
        <p14:creationId xmlns:p14="http://schemas.microsoft.com/office/powerpoint/2010/main" val="692921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56" y="0"/>
            <a:ext cx="5807772" cy="6855702"/>
          </a:xfrm>
        </p:spPr>
      </p:pic>
    </p:spTree>
    <p:extLst>
      <p:ext uri="{BB962C8B-B14F-4D97-AF65-F5344CB8AC3E}">
        <p14:creationId xmlns:p14="http://schemas.microsoft.com/office/powerpoint/2010/main" val="744492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6" y="307910"/>
            <a:ext cx="10008755" cy="6204299"/>
          </a:xfrm>
        </p:spPr>
      </p:pic>
    </p:spTree>
    <p:extLst>
      <p:ext uri="{BB962C8B-B14F-4D97-AF65-F5344CB8AC3E}">
        <p14:creationId xmlns:p14="http://schemas.microsoft.com/office/powerpoint/2010/main" val="845483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22" y="0"/>
            <a:ext cx="4844458" cy="6858000"/>
          </a:xfrm>
        </p:spPr>
      </p:pic>
    </p:spTree>
    <p:extLst>
      <p:ext uri="{BB962C8B-B14F-4D97-AF65-F5344CB8AC3E}">
        <p14:creationId xmlns:p14="http://schemas.microsoft.com/office/powerpoint/2010/main" val="1400776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6" y="307910"/>
            <a:ext cx="10008755" cy="6204299"/>
          </a:xfrm>
        </p:spPr>
      </p:pic>
    </p:spTree>
    <p:extLst>
      <p:ext uri="{BB962C8B-B14F-4D97-AF65-F5344CB8AC3E}">
        <p14:creationId xmlns:p14="http://schemas.microsoft.com/office/powerpoint/2010/main" val="1529318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12" y="0"/>
            <a:ext cx="5454341" cy="6841272"/>
          </a:xfrm>
        </p:spPr>
      </p:pic>
    </p:spTree>
    <p:extLst>
      <p:ext uri="{BB962C8B-B14F-4D97-AF65-F5344CB8AC3E}">
        <p14:creationId xmlns:p14="http://schemas.microsoft.com/office/powerpoint/2010/main" val="2355974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63" y="65314"/>
            <a:ext cx="8069200" cy="6671851"/>
          </a:xfrm>
        </p:spPr>
      </p:pic>
    </p:spTree>
    <p:extLst>
      <p:ext uri="{BB962C8B-B14F-4D97-AF65-F5344CB8AC3E}">
        <p14:creationId xmlns:p14="http://schemas.microsoft.com/office/powerpoint/2010/main" val="4191429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39" y="0"/>
            <a:ext cx="5267046" cy="6858000"/>
          </a:xfrm>
        </p:spPr>
      </p:pic>
    </p:spTree>
    <p:extLst>
      <p:ext uri="{BB962C8B-B14F-4D97-AF65-F5344CB8AC3E}">
        <p14:creationId xmlns:p14="http://schemas.microsoft.com/office/powerpoint/2010/main" val="532361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92" y="0"/>
            <a:ext cx="6864851" cy="6828625"/>
          </a:xfrm>
        </p:spPr>
      </p:pic>
    </p:spTree>
    <p:extLst>
      <p:ext uri="{BB962C8B-B14F-4D97-AF65-F5344CB8AC3E}">
        <p14:creationId xmlns:p14="http://schemas.microsoft.com/office/powerpoint/2010/main" val="92626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65" y="0"/>
            <a:ext cx="514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2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58" y="0"/>
            <a:ext cx="5690912" cy="6858000"/>
          </a:xfrm>
        </p:spPr>
      </p:pic>
    </p:spTree>
    <p:extLst>
      <p:ext uri="{BB962C8B-B14F-4D97-AF65-F5344CB8AC3E}">
        <p14:creationId xmlns:p14="http://schemas.microsoft.com/office/powerpoint/2010/main" val="2661116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78" y="0"/>
            <a:ext cx="6644566" cy="6858000"/>
          </a:xfrm>
        </p:spPr>
      </p:pic>
    </p:spTree>
    <p:extLst>
      <p:ext uri="{BB962C8B-B14F-4D97-AF65-F5344CB8AC3E}">
        <p14:creationId xmlns:p14="http://schemas.microsoft.com/office/powerpoint/2010/main" val="1032459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16" y="0"/>
            <a:ext cx="5015317" cy="6852878"/>
          </a:xfrm>
        </p:spPr>
      </p:pic>
    </p:spTree>
    <p:extLst>
      <p:ext uri="{BB962C8B-B14F-4D97-AF65-F5344CB8AC3E}">
        <p14:creationId xmlns:p14="http://schemas.microsoft.com/office/powerpoint/2010/main" val="633811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59" y="0"/>
            <a:ext cx="7127842" cy="6783355"/>
          </a:xfrm>
        </p:spPr>
      </p:pic>
    </p:spTree>
    <p:extLst>
      <p:ext uri="{BB962C8B-B14F-4D97-AF65-F5344CB8AC3E}">
        <p14:creationId xmlns:p14="http://schemas.microsoft.com/office/powerpoint/2010/main" val="999039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86" y="0"/>
            <a:ext cx="5161259" cy="6884671"/>
          </a:xfrm>
          <a:gradFill>
            <a:gsLst>
              <a:gs pos="43142">
                <a:srgbClr val="D4DAC9"/>
              </a:gs>
              <a:gs pos="0">
                <a:schemeClr val="accent4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815014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04" y="0"/>
            <a:ext cx="7533943" cy="6783355"/>
          </a:xfrm>
        </p:spPr>
      </p:pic>
    </p:spTree>
    <p:extLst>
      <p:ext uri="{BB962C8B-B14F-4D97-AF65-F5344CB8AC3E}">
        <p14:creationId xmlns:p14="http://schemas.microsoft.com/office/powerpoint/2010/main" val="2834899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31" y="0"/>
            <a:ext cx="5555414" cy="6858000"/>
          </a:xfrm>
        </p:spPr>
      </p:pic>
    </p:spTree>
    <p:extLst>
      <p:ext uri="{BB962C8B-B14F-4D97-AF65-F5344CB8AC3E}">
        <p14:creationId xmlns:p14="http://schemas.microsoft.com/office/powerpoint/2010/main" val="2013734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04" y="0"/>
            <a:ext cx="8989777" cy="6858000"/>
          </a:xfrm>
        </p:spPr>
      </p:pic>
    </p:spTree>
    <p:extLst>
      <p:ext uri="{BB962C8B-B14F-4D97-AF65-F5344CB8AC3E}">
        <p14:creationId xmlns:p14="http://schemas.microsoft.com/office/powerpoint/2010/main" val="3451483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53" y="0"/>
            <a:ext cx="4973338" cy="6792686"/>
          </a:xfrm>
        </p:spPr>
      </p:pic>
    </p:spTree>
    <p:extLst>
      <p:ext uri="{BB962C8B-B14F-4D97-AF65-F5344CB8AC3E}">
        <p14:creationId xmlns:p14="http://schemas.microsoft.com/office/powerpoint/2010/main" val="4131693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79" y="0"/>
            <a:ext cx="7951500" cy="6708710"/>
          </a:xfrm>
        </p:spPr>
      </p:pic>
    </p:spTree>
    <p:extLst>
      <p:ext uri="{BB962C8B-B14F-4D97-AF65-F5344CB8AC3E}">
        <p14:creationId xmlns:p14="http://schemas.microsoft.com/office/powerpoint/2010/main" val="31844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15" y="0"/>
            <a:ext cx="6551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395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44" y="0"/>
            <a:ext cx="5437179" cy="6816539"/>
          </a:xfrm>
        </p:spPr>
      </p:pic>
    </p:spTree>
    <p:extLst>
      <p:ext uri="{BB962C8B-B14F-4D97-AF65-F5344CB8AC3E}">
        <p14:creationId xmlns:p14="http://schemas.microsoft.com/office/powerpoint/2010/main" val="885150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74" y="671804"/>
            <a:ext cx="11065548" cy="5710432"/>
          </a:xfrm>
        </p:spPr>
      </p:pic>
    </p:spTree>
    <p:extLst>
      <p:ext uri="{BB962C8B-B14F-4D97-AF65-F5344CB8AC3E}">
        <p14:creationId xmlns:p14="http://schemas.microsoft.com/office/powerpoint/2010/main" val="599478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63" y="0"/>
            <a:ext cx="5088773" cy="6858000"/>
          </a:xfrm>
        </p:spPr>
      </p:pic>
    </p:spTree>
    <p:extLst>
      <p:ext uri="{BB962C8B-B14F-4D97-AF65-F5344CB8AC3E}">
        <p14:creationId xmlns:p14="http://schemas.microsoft.com/office/powerpoint/2010/main" val="11049415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36" y="78806"/>
            <a:ext cx="7977673" cy="6779194"/>
          </a:xfrm>
        </p:spPr>
      </p:pic>
    </p:spTree>
    <p:extLst>
      <p:ext uri="{BB962C8B-B14F-4D97-AF65-F5344CB8AC3E}">
        <p14:creationId xmlns:p14="http://schemas.microsoft.com/office/powerpoint/2010/main" val="2751816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74" y="0"/>
            <a:ext cx="4907901" cy="6810369"/>
          </a:xfrm>
        </p:spPr>
      </p:pic>
    </p:spTree>
    <p:extLst>
      <p:ext uri="{BB962C8B-B14F-4D97-AF65-F5344CB8AC3E}">
        <p14:creationId xmlns:p14="http://schemas.microsoft.com/office/powerpoint/2010/main" val="26631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245188" y="2445879"/>
            <a:ext cx="16594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0" dirty="0" err="1" smtClean="0">
                <a:solidFill>
                  <a:schemeClr val="accent6"/>
                </a:solidFill>
                <a:latin typeface="Comic Sans MS" panose="030F0702030302020204" pitchFamily="66" charset="0"/>
              </a:rPr>
              <a:t>qu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51018" y="2445878"/>
            <a:ext cx="16170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0" dirty="0" err="1" smtClean="0">
                <a:solidFill>
                  <a:schemeClr val="accent6"/>
                </a:solidFill>
                <a:latin typeface="Comic Sans MS" panose="030F0702030302020204" pitchFamily="66" charset="0"/>
              </a:rPr>
              <a:t>ee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953573" y="2445878"/>
            <a:ext cx="804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n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Clip Art Queen Cartoon Images - Queen Of England Cartoon, HD Png Download ,  Transparent Png Image - PNGi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788" y="314544"/>
            <a:ext cx="4718938" cy="691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50689" y="1133186"/>
            <a:ext cx="1692123" cy="1325563"/>
          </a:xfrm>
        </p:spPr>
        <p:txBody>
          <a:bodyPr>
            <a:noAutofit/>
          </a:bodyPr>
          <a:lstStyle/>
          <a:p>
            <a:r>
              <a:rPr lang="en-GB" sz="100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ng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AutoShape 2" descr="Detective Cartoon High Res Stock Image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018562" y="560158"/>
            <a:ext cx="839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0000" dirty="0">
              <a:latin typeface="Comic Sans MS" panose="030F0702030302020204" pitchFamily="66" charset="0"/>
            </a:endParaRPr>
          </a:p>
        </p:txBody>
      </p:sp>
      <p:sp>
        <p:nvSpPr>
          <p:cNvPr id="2" name="AutoShape 2" descr="Boil Water Stock Illustrations – 6,182 Boil Water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2203277" y="363228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096394" y="1133185"/>
            <a:ext cx="864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0" dirty="0">
                <a:solidFill>
                  <a:schemeClr val="accent6"/>
                </a:solidFill>
                <a:latin typeface="Comic Sans MS" panose="030F0702030302020204" pitchFamily="66" charset="0"/>
              </a:rPr>
              <a:t>k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771263" y="1159499"/>
            <a:ext cx="6655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0" dirty="0">
                <a:solidFill>
                  <a:schemeClr val="accent6"/>
                </a:solidFill>
                <a:latin typeface="Comic Sans MS" panose="030F0702030302020204" pitchFamily="66" charset="0"/>
              </a:rPr>
              <a:t>i</a:t>
            </a:r>
            <a:endParaRPr lang="en-GB" sz="10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Premium Vector | Cartoon king holding a golden scep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525" y="1020288"/>
            <a:ext cx="4202771" cy="457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54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23949"/>
            <a:ext cx="10515600" cy="57530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9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Tricky </a:t>
            </a:r>
            <a:r>
              <a:rPr lang="en-GB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Words</a:t>
            </a:r>
          </a:p>
          <a:p>
            <a:pPr marL="0" indent="0" algn="ctr">
              <a:buNone/>
            </a:pPr>
            <a:endParaRPr lang="en-GB" sz="5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Look and say </a:t>
            </a:r>
            <a:endParaRPr lang="en-GB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9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C34066-CD68-4A50-86CA-C44F39A73D37}"/>
              </a:ext>
            </a:extLst>
          </p:cNvPr>
          <p:cNvSpPr/>
          <p:nvPr/>
        </p:nvSpPr>
        <p:spPr>
          <a:xfrm>
            <a:off x="3830197" y="1045770"/>
            <a:ext cx="394851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28036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C34066-CD68-4A50-86CA-C44F39A73D37}"/>
              </a:ext>
            </a:extLst>
          </p:cNvPr>
          <p:cNvSpPr/>
          <p:nvPr/>
        </p:nvSpPr>
        <p:spPr>
          <a:xfrm>
            <a:off x="3110449" y="1045770"/>
            <a:ext cx="538801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</a:t>
            </a:r>
            <a:endParaRPr lang="en-US" sz="287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05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02" y="0"/>
            <a:ext cx="5021015" cy="6883823"/>
          </a:xfrm>
        </p:spPr>
      </p:pic>
    </p:spTree>
    <p:extLst>
      <p:ext uri="{BB962C8B-B14F-4D97-AF65-F5344CB8AC3E}">
        <p14:creationId xmlns:p14="http://schemas.microsoft.com/office/powerpoint/2010/main" val="41152211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3C34066-CD68-4A50-86CA-C44F39A73D37}"/>
              </a:ext>
            </a:extLst>
          </p:cNvPr>
          <p:cNvSpPr/>
          <p:nvPr/>
        </p:nvSpPr>
        <p:spPr>
          <a:xfrm>
            <a:off x="3497702" y="1045770"/>
            <a:ext cx="461350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287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287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2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3C34066-CD68-4A50-86CA-C44F39A73D37}"/>
              </a:ext>
            </a:extLst>
          </p:cNvPr>
          <p:cNvSpPr/>
          <p:nvPr/>
        </p:nvSpPr>
        <p:spPr>
          <a:xfrm>
            <a:off x="3326854" y="1045770"/>
            <a:ext cx="495520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287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287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0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C34066-CD68-4A50-86CA-C44F39A73D37}"/>
              </a:ext>
            </a:extLst>
          </p:cNvPr>
          <p:cNvSpPr/>
          <p:nvPr/>
        </p:nvSpPr>
        <p:spPr>
          <a:xfrm>
            <a:off x="3443553" y="1045770"/>
            <a:ext cx="472180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</a:t>
            </a:r>
            <a:endParaRPr lang="en-US" sz="287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425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033" y="1071706"/>
            <a:ext cx="9983586" cy="1688119"/>
          </a:xfrm>
        </p:spPr>
        <p:txBody>
          <a:bodyPr>
            <a:noAutofit/>
          </a:bodyPr>
          <a:lstStyle/>
          <a:p>
            <a:r>
              <a:rPr lang="en-GB" sz="8000" dirty="0" smtClean="0">
                <a:latin typeface="Comic Sans MS" panose="030F0702030302020204" pitchFamily="66" charset="0"/>
              </a:rPr>
              <a:t>The cat is on the bed. </a:t>
            </a:r>
            <a:endParaRPr lang="en-GB" sz="8000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Cat Man Do - Simon's Cat | SHORTS #1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55" y="2926715"/>
            <a:ext cx="5538643" cy="311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6555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5265"/>
            <a:ext cx="10515600" cy="5611698"/>
          </a:xfrm>
        </p:spPr>
        <p:txBody>
          <a:bodyPr/>
          <a:lstStyle/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7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Well done! </a:t>
            </a:r>
          </a:p>
          <a:p>
            <a:pPr marL="0" indent="0" algn="ctr">
              <a:buNone/>
            </a:pPr>
            <a:r>
              <a:rPr lang="en-GB" sz="7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Give yourself a big ‘firework clap’</a:t>
            </a:r>
          </a:p>
        </p:txBody>
      </p:sp>
    </p:spTree>
    <p:extLst>
      <p:ext uri="{BB962C8B-B14F-4D97-AF65-F5344CB8AC3E}">
        <p14:creationId xmlns:p14="http://schemas.microsoft.com/office/powerpoint/2010/main" val="4210214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25" y="251927"/>
            <a:ext cx="7669236" cy="6395606"/>
          </a:xfrm>
        </p:spPr>
      </p:pic>
    </p:spTree>
    <p:extLst>
      <p:ext uri="{BB962C8B-B14F-4D97-AF65-F5344CB8AC3E}">
        <p14:creationId xmlns:p14="http://schemas.microsoft.com/office/powerpoint/2010/main" val="215443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07" y="0"/>
            <a:ext cx="4956842" cy="6866330"/>
          </a:xfrm>
        </p:spPr>
      </p:pic>
    </p:spTree>
    <p:extLst>
      <p:ext uri="{BB962C8B-B14F-4D97-AF65-F5344CB8AC3E}">
        <p14:creationId xmlns:p14="http://schemas.microsoft.com/office/powerpoint/2010/main" val="426233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18" y="0"/>
            <a:ext cx="6179258" cy="6858000"/>
          </a:xfrm>
        </p:spPr>
      </p:pic>
    </p:spTree>
    <p:extLst>
      <p:ext uri="{BB962C8B-B14F-4D97-AF65-F5344CB8AC3E}">
        <p14:creationId xmlns:p14="http://schemas.microsoft.com/office/powerpoint/2010/main" val="4128716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58</Words>
  <Application>Microsoft Office PowerPoint</Application>
  <PresentationFormat>Widescreen</PresentationFormat>
  <Paragraphs>29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cat is on the bed. </vt:lpstr>
      <vt:lpstr>PowerPoint Presentation</vt:lpstr>
    </vt:vector>
  </TitlesOfParts>
  <Company>St Johns Green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 - Suzanne Randall</dc:creator>
  <cp:lastModifiedBy>Staff - Lucy Cook</cp:lastModifiedBy>
  <cp:revision>56</cp:revision>
  <dcterms:created xsi:type="dcterms:W3CDTF">2020-11-16T10:09:28Z</dcterms:created>
  <dcterms:modified xsi:type="dcterms:W3CDTF">2021-02-24T10:42:34Z</dcterms:modified>
</cp:coreProperties>
</file>