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12" r:id="rId9"/>
    <p:sldId id="360" r:id="rId10"/>
    <p:sldId id="413" r:id="rId11"/>
    <p:sldId id="369" r:id="rId12"/>
    <p:sldId id="414" r:id="rId13"/>
    <p:sldId id="371" r:id="rId14"/>
    <p:sldId id="415" r:id="rId15"/>
    <p:sldId id="373" r:id="rId16"/>
    <p:sldId id="416" r:id="rId17"/>
    <p:sldId id="314" r:id="rId18"/>
    <p:sldId id="426" r:id="rId19"/>
    <p:sldId id="427" r:id="rId20"/>
    <p:sldId id="417" r:id="rId21"/>
    <p:sldId id="420" r:id="rId22"/>
    <p:sldId id="423" r:id="rId23"/>
    <p:sldId id="424" r:id="rId24"/>
    <p:sldId id="42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01CCD-27E7-4D68-8304-F82C485F835D}" v="24" dt="2020-03-05T11:55:00.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5" autoAdjust="0"/>
    <p:restoredTop sz="94660"/>
  </p:normalViewPr>
  <p:slideViewPr>
    <p:cSldViewPr snapToGrid="0">
      <p:cViewPr varScale="1">
        <p:scale>
          <a:sx n="46" d="100"/>
          <a:sy n="46" d="100"/>
        </p:scale>
        <p:origin x="13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2F84EFFC-3382-464B-BDC4-93202B3BB402}"/>
    <pc:docChg chg="undo custSel addSld delSld modSld">
      <pc:chgData name="Jan Fitzpatrick" userId="d1b284ec-d1dd-4765-b823-b34899491c26" providerId="ADAL" clId="{2F84EFFC-3382-464B-BDC4-93202B3BB402}" dt="2019-02-07T18:37:46.449" v="969" actId="208"/>
      <pc:docMkLst>
        <pc:docMk/>
      </pc:docMkLst>
      <pc:sldChg chg="modSp">
        <pc:chgData name="Jan Fitzpatrick" userId="d1b284ec-d1dd-4765-b823-b34899491c26" providerId="ADAL" clId="{2F84EFFC-3382-464B-BDC4-93202B3BB402}" dt="2019-02-07T15:29:21.826" v="6" actId="404"/>
        <pc:sldMkLst>
          <pc:docMk/>
          <pc:sldMk cId="2637481266" sldId="256"/>
        </pc:sldMkLst>
        <pc:spChg chg="mod">
          <ac:chgData name="Jan Fitzpatrick" userId="d1b284ec-d1dd-4765-b823-b34899491c26" providerId="ADAL" clId="{2F84EFFC-3382-464B-BDC4-93202B3BB402}" dt="2019-02-07T15:29:21.826" v="6" actId="404"/>
          <ac:spMkLst>
            <pc:docMk/>
            <pc:sldMk cId="2637481266" sldId="256"/>
            <ac:spMk id="19" creationId="{5252A847-DE45-4FA3-A1F8-EEBEB845FF8E}"/>
          </ac:spMkLst>
        </pc:spChg>
      </pc:sldChg>
      <pc:sldChg chg="modSp">
        <pc:chgData name="Jan Fitzpatrick" userId="d1b284ec-d1dd-4765-b823-b34899491c26" providerId="ADAL" clId="{2F84EFFC-3382-464B-BDC4-93202B3BB402}" dt="2019-02-07T18:37:05.509" v="959" actId="208"/>
        <pc:sldMkLst>
          <pc:docMk/>
          <pc:sldMk cId="636014570" sldId="314"/>
        </pc:sldMkLst>
        <pc:spChg chg="mod">
          <ac:chgData name="Jan Fitzpatrick" userId="d1b284ec-d1dd-4765-b823-b34899491c26" providerId="ADAL" clId="{2F84EFFC-3382-464B-BDC4-93202B3BB402}" dt="2019-02-07T16:04:02.192" v="531" actId="1038"/>
          <ac:spMkLst>
            <pc:docMk/>
            <pc:sldMk cId="636014570" sldId="314"/>
            <ac:spMk id="10" creationId="{718252D3-ABB4-45FC-ACA6-EF4671B11DC3}"/>
          </ac:spMkLst>
        </pc:spChg>
        <pc:spChg chg="mod">
          <ac:chgData name="Jan Fitzpatrick" userId="d1b284ec-d1dd-4765-b823-b34899491c26" providerId="ADAL" clId="{2F84EFFC-3382-464B-BDC4-93202B3BB402}" dt="2019-02-07T16:03:50.674" v="487" actId="1035"/>
          <ac:spMkLst>
            <pc:docMk/>
            <pc:sldMk cId="636014570" sldId="314"/>
            <ac:spMk id="11" creationId="{7C11745A-5429-45B4-8F2B-22A956DE189A}"/>
          </ac:spMkLst>
        </pc:spChg>
        <pc:spChg chg="mod">
          <ac:chgData name="Jan Fitzpatrick" userId="d1b284ec-d1dd-4765-b823-b34899491c26" providerId="ADAL" clId="{2F84EFFC-3382-464B-BDC4-93202B3BB402}" dt="2019-02-07T16:06:25.363" v="573" actId="948"/>
          <ac:spMkLst>
            <pc:docMk/>
            <pc:sldMk cId="636014570" sldId="314"/>
            <ac:spMk id="19" creationId="{5252A847-DE45-4FA3-A1F8-EEBEB845FF8E}"/>
          </ac:spMkLst>
        </pc:spChg>
        <pc:spChg chg="mod">
          <ac:chgData name="Jan Fitzpatrick" userId="d1b284ec-d1dd-4765-b823-b34899491c26" providerId="ADAL" clId="{2F84EFFC-3382-464B-BDC4-93202B3BB402}" dt="2019-02-07T18:37:05.509" v="959" actId="208"/>
          <ac:spMkLst>
            <pc:docMk/>
            <pc:sldMk cId="636014570" sldId="314"/>
            <ac:spMk id="20" creationId="{B9DB9AD2-380D-4F8D-AC0B-C74CA44453E8}"/>
          </ac:spMkLst>
        </pc:spChg>
        <pc:spChg chg="mod">
          <ac:chgData name="Jan Fitzpatrick" userId="d1b284ec-d1dd-4765-b823-b34899491c26" providerId="ADAL" clId="{2F84EFFC-3382-464B-BDC4-93202B3BB402}" dt="2019-02-07T18:37:05.509" v="959" actId="208"/>
          <ac:spMkLst>
            <pc:docMk/>
            <pc:sldMk cId="636014570" sldId="314"/>
            <ac:spMk id="27" creationId="{47A06AC4-DC9F-453A-A849-56F8F1F9B9AA}"/>
          </ac:spMkLst>
        </pc:spChg>
        <pc:graphicFrameChg chg="mod">
          <ac:chgData name="Jan Fitzpatrick" userId="d1b284ec-d1dd-4765-b823-b34899491c26" providerId="ADAL" clId="{2F84EFFC-3382-464B-BDC4-93202B3BB402}" dt="2019-02-07T16:04:02.192" v="531" actId="1038"/>
          <ac:graphicFrameMkLst>
            <pc:docMk/>
            <pc:sldMk cId="636014570" sldId="314"/>
            <ac:graphicFrameMk id="9" creationId="{BD32831B-3134-488B-A422-CDF7E88E0113}"/>
          </ac:graphicFrameMkLst>
        </pc:graphicFrameChg>
        <pc:graphicFrameChg chg="modGraphic">
          <ac:chgData name="Jan Fitzpatrick" userId="d1b284ec-d1dd-4765-b823-b34899491c26" providerId="ADAL" clId="{2F84EFFC-3382-464B-BDC4-93202B3BB402}" dt="2019-02-07T16:04:24.760" v="533" actId="207"/>
          <ac:graphicFrameMkLst>
            <pc:docMk/>
            <pc:sldMk cId="636014570" sldId="314"/>
            <ac:graphicFrameMk id="13" creationId="{3F068798-FE0C-4A32-A1FE-5005A82DC6F6}"/>
          </ac:graphicFrameMkLst>
        </pc:graphicFrameChg>
      </pc:sldChg>
      <pc:sldChg chg="modSp del">
        <pc:chgData name="Jan Fitzpatrick" userId="d1b284ec-d1dd-4765-b823-b34899491c26" providerId="ADAL" clId="{2F84EFFC-3382-464B-BDC4-93202B3BB402}" dt="2019-02-07T16:03:22.575" v="460" actId="2696"/>
        <pc:sldMkLst>
          <pc:docMk/>
          <pc:sldMk cId="1071900124" sldId="355"/>
        </pc:sldMkLst>
        <pc:spChg chg="mod">
          <ac:chgData name="Jan Fitzpatrick" userId="d1b284ec-d1dd-4765-b823-b34899491c26" providerId="ADAL" clId="{2F84EFFC-3382-464B-BDC4-93202B3BB402}" dt="2019-02-07T15:59:32.949" v="427" actId="122"/>
          <ac:spMkLst>
            <pc:docMk/>
            <pc:sldMk cId="1071900124" sldId="355"/>
            <ac:spMk id="19" creationId="{5252A847-DE45-4FA3-A1F8-EEBEB845FF8E}"/>
          </ac:spMkLst>
        </pc:spChg>
      </pc:sldChg>
      <pc:sldChg chg="modSp">
        <pc:chgData name="Jan Fitzpatrick" userId="d1b284ec-d1dd-4765-b823-b34899491c26" providerId="ADAL" clId="{2F84EFFC-3382-464B-BDC4-93202B3BB402}" dt="2019-02-07T18:35:13.110" v="947" actId="208"/>
        <pc:sldMkLst>
          <pc:docMk/>
          <pc:sldMk cId="36917022" sldId="360"/>
        </pc:sldMkLst>
        <pc:spChg chg="mod">
          <ac:chgData name="Jan Fitzpatrick" userId="d1b284ec-d1dd-4765-b823-b34899491c26" providerId="ADAL" clId="{2F84EFFC-3382-464B-BDC4-93202B3BB402}" dt="2019-02-07T18:35:13.110" v="947" actId="208"/>
          <ac:spMkLst>
            <pc:docMk/>
            <pc:sldMk cId="36917022" sldId="360"/>
            <ac:spMk id="13" creationId="{7ECF9F25-A3E0-4646-9AC6-A5D6528A1E5A}"/>
          </ac:spMkLst>
        </pc:spChg>
        <pc:spChg chg="mod">
          <ac:chgData name="Jan Fitzpatrick" userId="d1b284ec-d1dd-4765-b823-b34899491c26" providerId="ADAL" clId="{2F84EFFC-3382-464B-BDC4-93202B3BB402}" dt="2019-02-07T18:35:13.110" v="947" actId="208"/>
          <ac:spMkLst>
            <pc:docMk/>
            <pc:sldMk cId="36917022" sldId="360"/>
            <ac:spMk id="23" creationId="{4D2DFD4C-1252-4EBB-9DEE-75B31439E335}"/>
          </ac:spMkLst>
        </pc:spChg>
        <pc:spChg chg="mod">
          <ac:chgData name="Jan Fitzpatrick" userId="d1b284ec-d1dd-4765-b823-b34899491c26" providerId="ADAL" clId="{2F84EFFC-3382-464B-BDC4-93202B3BB402}" dt="2019-02-07T18:35:13.110" v="947" actId="208"/>
          <ac:spMkLst>
            <pc:docMk/>
            <pc:sldMk cId="36917022" sldId="360"/>
            <ac:spMk id="24" creationId="{0F897DDE-C7A7-4FD4-BFE4-76F13B7780B6}"/>
          </ac:spMkLst>
        </pc:spChg>
        <pc:spChg chg="mod">
          <ac:chgData name="Jan Fitzpatrick" userId="d1b284ec-d1dd-4765-b823-b34899491c26" providerId="ADAL" clId="{2F84EFFC-3382-464B-BDC4-93202B3BB402}" dt="2019-02-07T18:35:13.110" v="947" actId="208"/>
          <ac:spMkLst>
            <pc:docMk/>
            <pc:sldMk cId="36917022" sldId="360"/>
            <ac:spMk id="25" creationId="{F32714A3-E2AE-4A8E-A4F7-E148CDC8E729}"/>
          </ac:spMkLst>
        </pc:spChg>
        <pc:graphicFrameChg chg="mod modGraphic">
          <ac:chgData name="Jan Fitzpatrick" userId="d1b284ec-d1dd-4765-b823-b34899491c26" providerId="ADAL" clId="{2F84EFFC-3382-464B-BDC4-93202B3BB402}" dt="2019-02-07T15:39:00.812" v="98" actId="572"/>
          <ac:graphicFrameMkLst>
            <pc:docMk/>
            <pc:sldMk cId="36917022" sldId="360"/>
            <ac:graphicFrameMk id="10" creationId="{F428EC3A-775D-4CF4-AC3D-8917F3752439}"/>
          </ac:graphicFrameMkLst>
        </pc:graphicFrameChg>
      </pc:sldChg>
      <pc:sldChg chg="modSp">
        <pc:chgData name="Jan Fitzpatrick" userId="d1b284ec-d1dd-4765-b823-b34899491c26" providerId="ADAL" clId="{2F84EFFC-3382-464B-BDC4-93202B3BB402}" dt="2019-02-07T16:13:29.578" v="890" actId="1036"/>
        <pc:sldMkLst>
          <pc:docMk/>
          <pc:sldMk cId="1669721746" sldId="365"/>
        </pc:sldMkLst>
        <pc:spChg chg="mod">
          <ac:chgData name="Jan Fitzpatrick" userId="d1b284ec-d1dd-4765-b823-b34899491c26" providerId="ADAL" clId="{2F84EFFC-3382-464B-BDC4-93202B3BB402}" dt="2019-02-07T16:13:29.578" v="890" actId="1036"/>
          <ac:spMkLst>
            <pc:docMk/>
            <pc:sldMk cId="1669721746" sldId="365"/>
            <ac:spMk id="19" creationId="{5252A847-DE45-4FA3-A1F8-EEBEB845FF8E}"/>
          </ac:spMkLst>
        </pc:spChg>
        <pc:graphicFrameChg chg="mod modGraphic">
          <ac:chgData name="Jan Fitzpatrick" userId="d1b284ec-d1dd-4765-b823-b34899491c26" providerId="ADAL" clId="{2F84EFFC-3382-464B-BDC4-93202B3BB402}" dt="2019-02-07T15:35:42.248" v="61" actId="572"/>
          <ac:graphicFrameMkLst>
            <pc:docMk/>
            <pc:sldMk cId="1669721746" sldId="365"/>
            <ac:graphicFrameMk id="6" creationId="{4821F3AC-DD13-4ED3-93B1-2DE49836FF26}"/>
          </ac:graphicFrameMkLst>
        </pc:graphicFrameChg>
        <pc:graphicFrameChg chg="mod modGraphic">
          <ac:chgData name="Jan Fitzpatrick" userId="d1b284ec-d1dd-4765-b823-b34899491c26" providerId="ADAL" clId="{2F84EFFC-3382-464B-BDC4-93202B3BB402}" dt="2019-02-07T15:37:06" v="73" actId="404"/>
          <ac:graphicFrameMkLst>
            <pc:docMk/>
            <pc:sldMk cId="1669721746" sldId="365"/>
            <ac:graphicFrameMk id="9" creationId="{091C52AF-05E0-4056-AAB6-E89BD1F328BA}"/>
          </ac:graphicFrameMkLst>
        </pc:graphicFrameChg>
        <pc:graphicFrameChg chg="mod modGraphic">
          <ac:chgData name="Jan Fitzpatrick" userId="d1b284ec-d1dd-4765-b823-b34899491c26" providerId="ADAL" clId="{2F84EFFC-3382-464B-BDC4-93202B3BB402}" dt="2019-02-07T15:36:18.448" v="64" actId="403"/>
          <ac:graphicFrameMkLst>
            <pc:docMk/>
            <pc:sldMk cId="1669721746" sldId="365"/>
            <ac:graphicFrameMk id="10" creationId="{B743A36D-9F72-4E90-9856-E4D4A7D96579}"/>
          </ac:graphicFrameMkLst>
        </pc:graphicFrameChg>
        <pc:graphicFrameChg chg="mod modGraphic">
          <ac:chgData name="Jan Fitzpatrick" userId="d1b284ec-d1dd-4765-b823-b34899491c26" providerId="ADAL" clId="{2F84EFFC-3382-464B-BDC4-93202B3BB402}" dt="2019-02-07T15:36:51.623" v="68" actId="403"/>
          <ac:graphicFrameMkLst>
            <pc:docMk/>
            <pc:sldMk cId="1669721746" sldId="365"/>
            <ac:graphicFrameMk id="11" creationId="{C87EEA0D-FA94-422B-AAD3-DDEE11C06FF2}"/>
          </ac:graphicFrameMkLst>
        </pc:graphicFrameChg>
        <pc:graphicFrameChg chg="mod modGraphic">
          <ac:chgData name="Jan Fitzpatrick" userId="d1b284ec-d1dd-4765-b823-b34899491c26" providerId="ADAL" clId="{2F84EFFC-3382-464B-BDC4-93202B3BB402}" dt="2019-02-07T15:36:55.818" v="70" actId="403"/>
          <ac:graphicFrameMkLst>
            <pc:docMk/>
            <pc:sldMk cId="1669721746" sldId="365"/>
            <ac:graphicFrameMk id="12" creationId="{22193EB5-8BC0-4ACD-BAC8-64E0443DB09D}"/>
          </ac:graphicFrameMkLst>
        </pc:graphicFrameChg>
      </pc:sldChg>
      <pc:sldChg chg="modSp">
        <pc:chgData name="Jan Fitzpatrick" userId="d1b284ec-d1dd-4765-b823-b34899491c26" providerId="ADAL" clId="{2F84EFFC-3382-464B-BDC4-93202B3BB402}" dt="2019-02-07T15:30:06.156" v="10" actId="207"/>
        <pc:sldMkLst>
          <pc:docMk/>
          <pc:sldMk cId="332354265" sldId="366"/>
        </pc:sldMkLst>
        <pc:spChg chg="mod">
          <ac:chgData name="Jan Fitzpatrick" userId="d1b284ec-d1dd-4765-b823-b34899491c26" providerId="ADAL" clId="{2F84EFFC-3382-464B-BDC4-93202B3BB402}" dt="2019-02-07T15:30:06.156" v="10" actId="207"/>
          <ac:spMkLst>
            <pc:docMk/>
            <pc:sldMk cId="332354265" sldId="366"/>
            <ac:spMk id="19" creationId="{5252A847-DE45-4FA3-A1F8-EEBEB845FF8E}"/>
          </ac:spMkLst>
        </pc:spChg>
      </pc:sldChg>
      <pc:sldChg chg="del">
        <pc:chgData name="Jan Fitzpatrick" userId="d1b284ec-d1dd-4765-b823-b34899491c26" providerId="ADAL" clId="{2F84EFFC-3382-464B-BDC4-93202B3BB402}" dt="2019-02-07T15:38:14.468" v="88" actId="2696"/>
        <pc:sldMkLst>
          <pc:docMk/>
          <pc:sldMk cId="1977125840" sldId="367"/>
        </pc:sldMkLst>
      </pc:sldChg>
      <pc:sldChg chg="del">
        <pc:chgData name="Jan Fitzpatrick" userId="d1b284ec-d1dd-4765-b823-b34899491c26" providerId="ADAL" clId="{2F84EFFC-3382-464B-BDC4-93202B3BB402}" dt="2019-02-07T15:39:57.474" v="105" actId="2696"/>
        <pc:sldMkLst>
          <pc:docMk/>
          <pc:sldMk cId="1475514899" sldId="368"/>
        </pc:sldMkLst>
      </pc:sldChg>
      <pc:sldChg chg="modSp">
        <pc:chgData name="Jan Fitzpatrick" userId="d1b284ec-d1dd-4765-b823-b34899491c26" providerId="ADAL" clId="{2F84EFFC-3382-464B-BDC4-93202B3BB402}" dt="2019-02-07T18:35:39.073" v="951" actId="208"/>
        <pc:sldMkLst>
          <pc:docMk/>
          <pc:sldMk cId="62976410" sldId="369"/>
        </pc:sldMkLst>
        <pc:spChg chg="mod">
          <ac:chgData name="Jan Fitzpatrick" userId="d1b284ec-d1dd-4765-b823-b34899491c26" providerId="ADAL" clId="{2F84EFFC-3382-464B-BDC4-93202B3BB402}" dt="2019-02-07T18:35:39.073" v="951" actId="208"/>
          <ac:spMkLst>
            <pc:docMk/>
            <pc:sldMk cId="62976410" sldId="369"/>
            <ac:spMk id="13" creationId="{7ECF9F25-A3E0-4646-9AC6-A5D6528A1E5A}"/>
          </ac:spMkLst>
        </pc:spChg>
        <pc:spChg chg="mod">
          <ac:chgData name="Jan Fitzpatrick" userId="d1b284ec-d1dd-4765-b823-b34899491c26" providerId="ADAL" clId="{2F84EFFC-3382-464B-BDC4-93202B3BB402}" dt="2019-02-07T15:40:50.389" v="125" actId="6549"/>
          <ac:spMkLst>
            <pc:docMk/>
            <pc:sldMk cId="62976410" sldId="369"/>
            <ac:spMk id="19" creationId="{5252A847-DE45-4FA3-A1F8-EEBEB845FF8E}"/>
          </ac:spMkLst>
        </pc:spChg>
        <pc:spChg chg="mod">
          <ac:chgData name="Jan Fitzpatrick" userId="d1b284ec-d1dd-4765-b823-b34899491c26" providerId="ADAL" clId="{2F84EFFC-3382-464B-BDC4-93202B3BB402}" dt="2019-02-07T18:35:39.073" v="951" actId="208"/>
          <ac:spMkLst>
            <pc:docMk/>
            <pc:sldMk cId="62976410" sldId="369"/>
            <ac:spMk id="23" creationId="{4D2DFD4C-1252-4EBB-9DEE-75B31439E335}"/>
          </ac:spMkLst>
        </pc:spChg>
        <pc:graphicFrameChg chg="mod modGraphic">
          <ac:chgData name="Jan Fitzpatrick" userId="d1b284ec-d1dd-4765-b823-b34899491c26" providerId="ADAL" clId="{2F84EFFC-3382-464B-BDC4-93202B3BB402}" dt="2019-02-07T15:42:44.377" v="145"/>
          <ac:graphicFrameMkLst>
            <pc:docMk/>
            <pc:sldMk cId="62976410" sldId="369"/>
            <ac:graphicFrameMk id="10" creationId="{F428EC3A-775D-4CF4-AC3D-8917F3752439}"/>
          </ac:graphicFrameMkLst>
        </pc:graphicFrameChg>
        <pc:graphicFrameChg chg="mod modGraphic">
          <ac:chgData name="Jan Fitzpatrick" userId="d1b284ec-d1dd-4765-b823-b34899491c26" providerId="ADAL" clId="{2F84EFFC-3382-464B-BDC4-93202B3BB402}" dt="2019-02-07T15:42:49.458" v="146"/>
          <ac:graphicFrameMkLst>
            <pc:docMk/>
            <pc:sldMk cId="62976410" sldId="369"/>
            <ac:graphicFrameMk id="33" creationId="{A66E6A4E-9CEE-4CE5-B5A2-9CF89F2ECCA3}"/>
          </ac:graphicFrameMkLst>
        </pc:graphicFrameChg>
      </pc:sldChg>
      <pc:sldChg chg="modSp del">
        <pc:chgData name="Jan Fitzpatrick" userId="d1b284ec-d1dd-4765-b823-b34899491c26" providerId="ADAL" clId="{2F84EFFC-3382-464B-BDC4-93202B3BB402}" dt="2019-02-07T15:43:36.754" v="151" actId="2696"/>
        <pc:sldMkLst>
          <pc:docMk/>
          <pc:sldMk cId="1339230587" sldId="370"/>
        </pc:sldMkLst>
        <pc:spChg chg="mod">
          <ac:chgData name="Jan Fitzpatrick" userId="d1b284ec-d1dd-4765-b823-b34899491c26" providerId="ADAL" clId="{2F84EFFC-3382-464B-BDC4-93202B3BB402}" dt="2019-02-07T15:41:44.176" v="142" actId="20577"/>
          <ac:spMkLst>
            <pc:docMk/>
            <pc:sldMk cId="1339230587" sldId="370"/>
            <ac:spMk id="19" creationId="{5252A847-DE45-4FA3-A1F8-EEBEB845FF8E}"/>
          </ac:spMkLst>
        </pc:spChg>
      </pc:sldChg>
      <pc:sldChg chg="modSp">
        <pc:chgData name="Jan Fitzpatrick" userId="d1b284ec-d1dd-4765-b823-b34899491c26" providerId="ADAL" clId="{2F84EFFC-3382-464B-BDC4-93202B3BB402}" dt="2019-02-07T15:46:03.802" v="219" actId="20577"/>
        <pc:sldMkLst>
          <pc:docMk/>
          <pc:sldMk cId="840221751" sldId="371"/>
        </pc:sldMkLst>
        <pc:spChg chg="mod">
          <ac:chgData name="Jan Fitzpatrick" userId="d1b284ec-d1dd-4765-b823-b34899491c26" providerId="ADAL" clId="{2F84EFFC-3382-464B-BDC4-93202B3BB402}" dt="2019-02-07T15:46:03.802" v="219" actId="20577"/>
          <ac:spMkLst>
            <pc:docMk/>
            <pc:sldMk cId="840221751" sldId="371"/>
            <ac:spMk id="19" creationId="{5252A847-DE45-4FA3-A1F8-EEBEB845FF8E}"/>
          </ac:spMkLst>
        </pc:spChg>
        <pc:spChg chg="mod">
          <ac:chgData name="Jan Fitzpatrick" userId="d1b284ec-d1dd-4765-b823-b34899491c26" providerId="ADAL" clId="{2F84EFFC-3382-464B-BDC4-93202B3BB402}" dt="2019-02-07T15:44:07.029" v="158" actId="255"/>
          <ac:spMkLst>
            <pc:docMk/>
            <pc:sldMk cId="840221751" sldId="371"/>
            <ac:spMk id="27" creationId="{3F844056-39DF-4C3E-A9E7-FE86533C2E2F}"/>
          </ac:spMkLst>
        </pc:spChg>
        <pc:spChg chg="mod">
          <ac:chgData name="Jan Fitzpatrick" userId="d1b284ec-d1dd-4765-b823-b34899491c26" providerId="ADAL" clId="{2F84EFFC-3382-464B-BDC4-93202B3BB402}" dt="2019-02-07T15:45:13.267" v="204" actId="1582"/>
          <ac:spMkLst>
            <pc:docMk/>
            <pc:sldMk cId="840221751" sldId="371"/>
            <ac:spMk id="37" creationId="{1C52E475-9D42-417A-9F98-8BCA9D023903}"/>
          </ac:spMkLst>
        </pc:spChg>
        <pc:spChg chg="mod">
          <ac:chgData name="Jan Fitzpatrick" userId="d1b284ec-d1dd-4765-b823-b34899491c26" providerId="ADAL" clId="{2F84EFFC-3382-464B-BDC4-93202B3BB402}" dt="2019-02-07T15:44:07.029" v="158" actId="255"/>
          <ac:spMkLst>
            <pc:docMk/>
            <pc:sldMk cId="840221751" sldId="371"/>
            <ac:spMk id="42" creationId="{2E8BC79D-3070-4436-A07E-BA6123BE90E9}"/>
          </ac:spMkLst>
        </pc:spChg>
        <pc:spChg chg="mod">
          <ac:chgData name="Jan Fitzpatrick" userId="d1b284ec-d1dd-4765-b823-b34899491c26" providerId="ADAL" clId="{2F84EFFC-3382-464B-BDC4-93202B3BB402}" dt="2019-02-07T15:45:13.267" v="204" actId="1582"/>
          <ac:spMkLst>
            <pc:docMk/>
            <pc:sldMk cId="840221751" sldId="371"/>
            <ac:spMk id="47" creationId="{F89126E8-200B-474C-B964-EBBE82A8C71C}"/>
          </ac:spMkLst>
        </pc:spChg>
        <pc:spChg chg="mod">
          <ac:chgData name="Jan Fitzpatrick" userId="d1b284ec-d1dd-4765-b823-b34899491c26" providerId="ADAL" clId="{2F84EFFC-3382-464B-BDC4-93202B3BB402}" dt="2019-02-07T15:45:13.267" v="204" actId="1582"/>
          <ac:spMkLst>
            <pc:docMk/>
            <pc:sldMk cId="840221751" sldId="371"/>
            <ac:spMk id="48" creationId="{D745FBF5-8A00-4CED-9D2A-6C9A11BCF75A}"/>
          </ac:spMkLst>
        </pc:spChg>
        <pc:spChg chg="mod">
          <ac:chgData name="Jan Fitzpatrick" userId="d1b284ec-d1dd-4765-b823-b34899491c26" providerId="ADAL" clId="{2F84EFFC-3382-464B-BDC4-93202B3BB402}" dt="2019-02-07T15:45:13.267" v="204" actId="1582"/>
          <ac:spMkLst>
            <pc:docMk/>
            <pc:sldMk cId="840221751" sldId="371"/>
            <ac:spMk id="49" creationId="{E6A039D9-B334-4EC9-BE51-07A74374A325}"/>
          </ac:spMkLst>
        </pc:spChg>
      </pc:sldChg>
      <pc:sldChg chg="del">
        <pc:chgData name="Jan Fitzpatrick" userId="d1b284ec-d1dd-4765-b823-b34899491c26" providerId="ADAL" clId="{2F84EFFC-3382-464B-BDC4-93202B3BB402}" dt="2019-02-07T15:46:20.655" v="228" actId="2696"/>
        <pc:sldMkLst>
          <pc:docMk/>
          <pc:sldMk cId="719444785" sldId="372"/>
        </pc:sldMkLst>
      </pc:sldChg>
      <pc:sldChg chg="addSp modSp">
        <pc:chgData name="Jan Fitzpatrick" userId="d1b284ec-d1dd-4765-b823-b34899491c26" providerId="ADAL" clId="{2F84EFFC-3382-464B-BDC4-93202B3BB402}" dt="2019-02-07T18:36:26.096" v="955" actId="208"/>
        <pc:sldMkLst>
          <pc:docMk/>
          <pc:sldMk cId="1645806971" sldId="373"/>
        </pc:sldMkLst>
        <pc:spChg chg="mod">
          <ac:chgData name="Jan Fitzpatrick" userId="d1b284ec-d1dd-4765-b823-b34899491c26" providerId="ADAL" clId="{2F84EFFC-3382-464B-BDC4-93202B3BB402}" dt="2019-02-07T15:46:27.453" v="234" actId="20577"/>
          <ac:spMkLst>
            <pc:docMk/>
            <pc:sldMk cId="1645806971" sldId="373"/>
            <ac:spMk id="19" creationId="{5252A847-DE45-4FA3-A1F8-EEBEB845FF8E}"/>
          </ac:spMkLst>
        </pc:spChg>
        <pc:spChg chg="add mod">
          <ac:chgData name="Jan Fitzpatrick" userId="d1b284ec-d1dd-4765-b823-b34899491c26" providerId="ADAL" clId="{2F84EFFC-3382-464B-BDC4-93202B3BB402}" dt="2019-02-07T18:36:26.096" v="955" actId="208"/>
          <ac:spMkLst>
            <pc:docMk/>
            <pc:sldMk cId="1645806971" sldId="373"/>
            <ac:spMk id="20" creationId="{33278241-89AE-48B2-AC9A-0AE8C1B9A970}"/>
          </ac:spMkLst>
        </pc:spChg>
        <pc:spChg chg="mod">
          <ac:chgData name="Jan Fitzpatrick" userId="d1b284ec-d1dd-4765-b823-b34899491c26" providerId="ADAL" clId="{2F84EFFC-3382-464B-BDC4-93202B3BB402}" dt="2019-02-07T18:36:26.096" v="955" actId="208"/>
          <ac:spMkLst>
            <pc:docMk/>
            <pc:sldMk cId="1645806971" sldId="373"/>
            <ac:spMk id="26" creationId="{49AB3C49-F524-49E0-8E3A-6DD5A9A362A7}"/>
          </ac:spMkLst>
        </pc:spChg>
        <pc:spChg chg="mod">
          <ac:chgData name="Jan Fitzpatrick" userId="d1b284ec-d1dd-4765-b823-b34899491c26" providerId="ADAL" clId="{2F84EFFC-3382-464B-BDC4-93202B3BB402}" dt="2019-02-07T18:36:26.096" v="955" actId="208"/>
          <ac:spMkLst>
            <pc:docMk/>
            <pc:sldMk cId="1645806971" sldId="373"/>
            <ac:spMk id="28" creationId="{242284ED-3D70-4160-888B-7A96BCF50F2E}"/>
          </ac:spMkLst>
        </pc:spChg>
        <pc:spChg chg="mod">
          <ac:chgData name="Jan Fitzpatrick" userId="d1b284ec-d1dd-4765-b823-b34899491c26" providerId="ADAL" clId="{2F84EFFC-3382-464B-BDC4-93202B3BB402}" dt="2019-02-07T18:36:26.096" v="955" actId="208"/>
          <ac:spMkLst>
            <pc:docMk/>
            <pc:sldMk cId="1645806971" sldId="373"/>
            <ac:spMk id="29" creationId="{89DC9947-5513-43FB-B93B-057A5CFE6536}"/>
          </ac:spMkLst>
        </pc:spChg>
        <pc:graphicFrameChg chg="mod modGraphic">
          <ac:chgData name="Jan Fitzpatrick" userId="d1b284ec-d1dd-4765-b823-b34899491c26" providerId="ADAL" clId="{2F84EFFC-3382-464B-BDC4-93202B3BB402}" dt="2019-02-07T15:47:24.173" v="237" actId="207"/>
          <ac:graphicFrameMkLst>
            <pc:docMk/>
            <pc:sldMk cId="1645806971" sldId="373"/>
            <ac:graphicFrameMk id="22" creationId="{1FC1659F-2335-49D7-837D-97A13BD1F8F5}"/>
          </ac:graphicFrameMkLst>
        </pc:graphicFrameChg>
      </pc:sldChg>
      <pc:sldChg chg="del">
        <pc:chgData name="Jan Fitzpatrick" userId="d1b284ec-d1dd-4765-b823-b34899491c26" providerId="ADAL" clId="{2F84EFFC-3382-464B-BDC4-93202B3BB402}" dt="2019-02-07T15:49:32.585" v="292" actId="2696"/>
        <pc:sldMkLst>
          <pc:docMk/>
          <pc:sldMk cId="861439768" sldId="374"/>
        </pc:sldMkLst>
      </pc:sldChg>
      <pc:sldChg chg="del">
        <pc:chgData name="Jan Fitzpatrick" userId="d1b284ec-d1dd-4765-b823-b34899491c26" providerId="ADAL" clId="{2F84EFFC-3382-464B-BDC4-93202B3BB402}" dt="2019-02-07T15:49:35.505" v="293" actId="2696"/>
        <pc:sldMkLst>
          <pc:docMk/>
          <pc:sldMk cId="2406508762" sldId="375"/>
        </pc:sldMkLst>
      </pc:sldChg>
      <pc:sldChg chg="addSp delSp modSp">
        <pc:chgData name="Jan Fitzpatrick" userId="d1b284ec-d1dd-4765-b823-b34899491c26" providerId="ADAL" clId="{2F84EFFC-3382-464B-BDC4-93202B3BB402}" dt="2019-02-07T16:02:31.132" v="453" actId="478"/>
        <pc:sldMkLst>
          <pc:docMk/>
          <pc:sldMk cId="853755977" sldId="376"/>
        </pc:sldMkLst>
        <pc:spChg chg="add mod">
          <ac:chgData name="Jan Fitzpatrick" userId="d1b284ec-d1dd-4765-b823-b34899491c26" providerId="ADAL" clId="{2F84EFFC-3382-464B-BDC4-93202B3BB402}" dt="2019-02-07T15:59:01.369" v="422" actId="14100"/>
          <ac:spMkLst>
            <pc:docMk/>
            <pc:sldMk cId="853755977" sldId="376"/>
            <ac:spMk id="2" creationId="{9E77CE76-C012-401C-B3E8-4983875F82C0}"/>
          </ac:spMkLst>
        </pc:spChg>
        <pc:spChg chg="add mod">
          <ac:chgData name="Jan Fitzpatrick" userId="d1b284ec-d1dd-4765-b823-b34899491c26" providerId="ADAL" clId="{2F84EFFC-3382-464B-BDC4-93202B3BB402}" dt="2019-02-07T15:59:15.121" v="425" actId="1076"/>
          <ac:spMkLst>
            <pc:docMk/>
            <pc:sldMk cId="853755977" sldId="376"/>
            <ac:spMk id="3" creationId="{9CA14581-BA95-4D8C-838C-9C009C824363}"/>
          </ac:spMkLst>
        </pc:spChg>
        <pc:spChg chg="mod">
          <ac:chgData name="Jan Fitzpatrick" userId="d1b284ec-d1dd-4765-b823-b34899491c26" providerId="ADAL" clId="{2F84EFFC-3382-464B-BDC4-93202B3BB402}" dt="2019-02-07T16:00:55.010" v="443" actId="1076"/>
          <ac:spMkLst>
            <pc:docMk/>
            <pc:sldMk cId="853755977" sldId="376"/>
            <ac:spMk id="11" creationId="{733EFC80-61EE-4E73-92A8-58F53AB16F53}"/>
          </ac:spMkLst>
        </pc:spChg>
        <pc:spChg chg="mod">
          <ac:chgData name="Jan Fitzpatrick" userId="d1b284ec-d1dd-4765-b823-b34899491c26" providerId="ADAL" clId="{2F84EFFC-3382-464B-BDC4-93202B3BB402}" dt="2019-02-07T16:00:55.010" v="443" actId="1076"/>
          <ac:spMkLst>
            <pc:docMk/>
            <pc:sldMk cId="853755977" sldId="376"/>
            <ac:spMk id="12" creationId="{02DA5E55-B3A7-4BA7-B77C-F3A362CCEC9F}"/>
          </ac:spMkLst>
        </pc:spChg>
        <pc:spChg chg="del mod">
          <ac:chgData name="Jan Fitzpatrick" userId="d1b284ec-d1dd-4765-b823-b34899491c26" providerId="ADAL" clId="{2F84EFFC-3382-464B-BDC4-93202B3BB402}" dt="2019-02-07T16:00:09.709" v="433" actId="478"/>
          <ac:spMkLst>
            <pc:docMk/>
            <pc:sldMk cId="853755977" sldId="376"/>
            <ac:spMk id="14" creationId="{536E9330-E9E4-408B-BAB0-A143BAFD32EE}"/>
          </ac:spMkLst>
        </pc:spChg>
        <pc:spChg chg="del mod">
          <ac:chgData name="Jan Fitzpatrick" userId="d1b284ec-d1dd-4765-b823-b34899491c26" providerId="ADAL" clId="{2F84EFFC-3382-464B-BDC4-93202B3BB402}" dt="2019-02-07T16:00:10.948" v="434" actId="478"/>
          <ac:spMkLst>
            <pc:docMk/>
            <pc:sldMk cId="853755977" sldId="376"/>
            <ac:spMk id="15" creationId="{1EFEDBE8-E4C5-463B-A7F4-EC36C16AC45E}"/>
          </ac:spMkLst>
        </pc:spChg>
        <pc:spChg chg="del mod">
          <ac:chgData name="Jan Fitzpatrick" userId="d1b284ec-d1dd-4765-b823-b34899491c26" providerId="ADAL" clId="{2F84EFFC-3382-464B-BDC4-93202B3BB402}" dt="2019-02-07T16:02:31.132" v="453" actId="478"/>
          <ac:spMkLst>
            <pc:docMk/>
            <pc:sldMk cId="853755977" sldId="376"/>
            <ac:spMk id="16" creationId="{8A055264-5628-49C9-84C0-E4BFADA91998}"/>
          </ac:spMkLst>
        </pc:spChg>
        <pc:spChg chg="mod">
          <ac:chgData name="Jan Fitzpatrick" userId="d1b284ec-d1dd-4765-b823-b34899491c26" providerId="ADAL" clId="{2F84EFFC-3382-464B-BDC4-93202B3BB402}" dt="2019-02-07T16:01:15.605" v="445" actId="20577"/>
          <ac:spMkLst>
            <pc:docMk/>
            <pc:sldMk cId="853755977" sldId="376"/>
            <ac:spMk id="19" creationId="{5252A847-DE45-4FA3-A1F8-EEBEB845FF8E}"/>
          </ac:spMkLst>
        </pc:spChg>
        <pc:graphicFrameChg chg="mod modGraphic">
          <ac:chgData name="Jan Fitzpatrick" userId="d1b284ec-d1dd-4765-b823-b34899491c26" providerId="ADAL" clId="{2F84EFFC-3382-464B-BDC4-93202B3BB402}" dt="2019-02-07T16:01:38.131" v="450" actId="403"/>
          <ac:graphicFrameMkLst>
            <pc:docMk/>
            <pc:sldMk cId="853755977" sldId="376"/>
            <ac:graphicFrameMk id="10" creationId="{92857AB0-5372-461C-921B-F4946F5AE6A7}"/>
          </ac:graphicFrameMkLst>
        </pc:graphicFrameChg>
        <pc:picChg chg="mod">
          <ac:chgData name="Jan Fitzpatrick" userId="d1b284ec-d1dd-4765-b823-b34899491c26" providerId="ADAL" clId="{2F84EFFC-3382-464B-BDC4-93202B3BB402}" dt="2019-02-07T15:58:38.409" v="417" actId="1076"/>
          <ac:picMkLst>
            <pc:docMk/>
            <pc:sldMk cId="853755977" sldId="376"/>
            <ac:picMk id="9" creationId="{0C8509AB-B590-4C90-AF88-704538DB78F7}"/>
          </ac:picMkLst>
        </pc:picChg>
        <pc:picChg chg="mod">
          <ac:chgData name="Jan Fitzpatrick" userId="d1b284ec-d1dd-4765-b823-b34899491c26" providerId="ADAL" clId="{2F84EFFC-3382-464B-BDC4-93202B3BB402}" dt="2019-02-07T16:01:26.713" v="446" actId="1076"/>
          <ac:picMkLst>
            <pc:docMk/>
            <pc:sldMk cId="853755977" sldId="376"/>
            <ac:picMk id="13" creationId="{7B794B29-6718-4566-8783-7C209C95AEED}"/>
          </ac:picMkLst>
        </pc:picChg>
      </pc:sldChg>
      <pc:sldChg chg="del">
        <pc:chgData name="Jan Fitzpatrick" userId="d1b284ec-d1dd-4765-b823-b34899491c26" providerId="ADAL" clId="{2F84EFFC-3382-464B-BDC4-93202B3BB402}" dt="2019-02-07T16:07:49.416" v="636" actId="2696"/>
        <pc:sldMkLst>
          <pc:docMk/>
          <pc:sldMk cId="1813746544" sldId="377"/>
        </pc:sldMkLst>
      </pc:sldChg>
      <pc:sldChg chg="del">
        <pc:chgData name="Jan Fitzpatrick" userId="d1b284ec-d1dd-4765-b823-b34899491c26" providerId="ADAL" clId="{2F84EFFC-3382-464B-BDC4-93202B3BB402}" dt="2019-02-07T16:07:54.696" v="637" actId="2696"/>
        <pc:sldMkLst>
          <pc:docMk/>
          <pc:sldMk cId="2754225538" sldId="378"/>
        </pc:sldMkLst>
      </pc:sldChg>
      <pc:sldChg chg="modSp">
        <pc:chgData name="Jan Fitzpatrick" userId="d1b284ec-d1dd-4765-b823-b34899491c26" providerId="ADAL" clId="{2F84EFFC-3382-464B-BDC4-93202B3BB402}" dt="2019-02-07T18:37:28.912" v="965" actId="208"/>
        <pc:sldMkLst>
          <pc:docMk/>
          <pc:sldMk cId="301355275" sldId="379"/>
        </pc:sldMkLst>
        <pc:spChg chg="mod">
          <ac:chgData name="Jan Fitzpatrick" userId="d1b284ec-d1dd-4765-b823-b34899491c26" providerId="ADAL" clId="{2F84EFFC-3382-464B-BDC4-93202B3BB402}" dt="2019-02-07T16:08:32.163" v="642" actId="948"/>
          <ac:spMkLst>
            <pc:docMk/>
            <pc:sldMk cId="301355275" sldId="379"/>
            <ac:spMk id="19" creationId="{5252A847-DE45-4FA3-A1F8-EEBEB845FF8E}"/>
          </ac:spMkLst>
        </pc:spChg>
        <pc:spChg chg="mod">
          <ac:chgData name="Jan Fitzpatrick" userId="d1b284ec-d1dd-4765-b823-b34899491c26" providerId="ADAL" clId="{2F84EFFC-3382-464B-BDC4-93202B3BB402}" dt="2019-02-07T16:08:59.561" v="646" actId="1582"/>
          <ac:spMkLst>
            <pc:docMk/>
            <pc:sldMk cId="301355275" sldId="379"/>
            <ac:spMk id="30" creationId="{E0F98A38-E352-463F-A76D-DAD975CBB98A}"/>
          </ac:spMkLst>
        </pc:spChg>
        <pc:spChg chg="mod">
          <ac:chgData name="Jan Fitzpatrick" userId="d1b284ec-d1dd-4765-b823-b34899491c26" providerId="ADAL" clId="{2F84EFFC-3382-464B-BDC4-93202B3BB402}" dt="2019-02-07T16:09:37.456" v="692" actId="1037"/>
          <ac:spMkLst>
            <pc:docMk/>
            <pc:sldMk cId="301355275" sldId="379"/>
            <ac:spMk id="32" creationId="{2671CB26-D20C-4A87-BE5B-F26019EA849F}"/>
          </ac:spMkLst>
        </pc:spChg>
        <pc:spChg chg="mod">
          <ac:chgData name="Jan Fitzpatrick" userId="d1b284ec-d1dd-4765-b823-b34899491c26" providerId="ADAL" clId="{2F84EFFC-3382-464B-BDC4-93202B3BB402}" dt="2019-02-07T16:09:20.851" v="690" actId="1038"/>
          <ac:spMkLst>
            <pc:docMk/>
            <pc:sldMk cId="301355275" sldId="379"/>
            <ac:spMk id="33" creationId="{59EA0582-86CB-4DC7-9370-94F019C2F676}"/>
          </ac:spMkLst>
        </pc:spChg>
        <pc:spChg chg="mod">
          <ac:chgData name="Jan Fitzpatrick" userId="d1b284ec-d1dd-4765-b823-b34899491c26" providerId="ADAL" clId="{2F84EFFC-3382-464B-BDC4-93202B3BB402}" dt="2019-02-07T18:37:28.912" v="965" actId="208"/>
          <ac:spMkLst>
            <pc:docMk/>
            <pc:sldMk cId="301355275" sldId="379"/>
            <ac:spMk id="34" creationId="{DE38919B-EC9F-4800-A740-43D15AE77DBF}"/>
          </ac:spMkLst>
        </pc:spChg>
        <pc:spChg chg="mod">
          <ac:chgData name="Jan Fitzpatrick" userId="d1b284ec-d1dd-4765-b823-b34899491c26" providerId="ADAL" clId="{2F84EFFC-3382-464B-BDC4-93202B3BB402}" dt="2019-02-07T18:37:28.912" v="965" actId="208"/>
          <ac:spMkLst>
            <pc:docMk/>
            <pc:sldMk cId="301355275" sldId="379"/>
            <ac:spMk id="35" creationId="{AB23F463-AEC2-4014-8310-0CE02FBFB735}"/>
          </ac:spMkLst>
        </pc:spChg>
        <pc:spChg chg="mod">
          <ac:chgData name="Jan Fitzpatrick" userId="d1b284ec-d1dd-4765-b823-b34899491c26" providerId="ADAL" clId="{2F84EFFC-3382-464B-BDC4-93202B3BB402}" dt="2019-02-07T18:37:28.912" v="965" actId="208"/>
          <ac:spMkLst>
            <pc:docMk/>
            <pc:sldMk cId="301355275" sldId="379"/>
            <ac:spMk id="36" creationId="{FFB9942D-355E-418B-BCBD-0D509B1D4E1B}"/>
          </ac:spMkLst>
        </pc:spChg>
        <pc:spChg chg="mod">
          <ac:chgData name="Jan Fitzpatrick" userId="d1b284ec-d1dd-4765-b823-b34899491c26" providerId="ADAL" clId="{2F84EFFC-3382-464B-BDC4-93202B3BB402}" dt="2019-02-07T18:37:28.912" v="965" actId="208"/>
          <ac:spMkLst>
            <pc:docMk/>
            <pc:sldMk cId="301355275" sldId="379"/>
            <ac:spMk id="37" creationId="{B26E94BD-D7FA-45D1-9F22-6B94585E5981}"/>
          </ac:spMkLst>
        </pc:spChg>
        <pc:spChg chg="mod">
          <ac:chgData name="Jan Fitzpatrick" userId="d1b284ec-d1dd-4765-b823-b34899491c26" providerId="ADAL" clId="{2F84EFFC-3382-464B-BDC4-93202B3BB402}" dt="2019-02-07T18:37:28.912" v="965" actId="208"/>
          <ac:spMkLst>
            <pc:docMk/>
            <pc:sldMk cId="301355275" sldId="379"/>
            <ac:spMk id="38" creationId="{1B9F68D0-F779-42EA-BF0E-7A1059C217A3}"/>
          </ac:spMkLst>
        </pc:spChg>
        <pc:spChg chg="mod">
          <ac:chgData name="Jan Fitzpatrick" userId="d1b284ec-d1dd-4765-b823-b34899491c26" providerId="ADAL" clId="{2F84EFFC-3382-464B-BDC4-93202B3BB402}" dt="2019-02-07T16:10:01.513" v="697" actId="14100"/>
          <ac:spMkLst>
            <pc:docMk/>
            <pc:sldMk cId="301355275" sldId="379"/>
            <ac:spMk id="39" creationId="{B73C39AB-D6B9-4496-AB56-2E3CD4E49F43}"/>
          </ac:spMkLst>
        </pc:spChg>
        <pc:spChg chg="mod">
          <ac:chgData name="Jan Fitzpatrick" userId="d1b284ec-d1dd-4765-b823-b34899491c26" providerId="ADAL" clId="{2F84EFFC-3382-464B-BDC4-93202B3BB402}" dt="2019-02-07T16:10:01.513" v="697" actId="14100"/>
          <ac:spMkLst>
            <pc:docMk/>
            <pc:sldMk cId="301355275" sldId="379"/>
            <ac:spMk id="40" creationId="{9B3E2621-E7C3-430C-980A-BFB3C515CF43}"/>
          </ac:spMkLst>
        </pc:spChg>
        <pc:spChg chg="mod">
          <ac:chgData name="Jan Fitzpatrick" userId="d1b284ec-d1dd-4765-b823-b34899491c26" providerId="ADAL" clId="{2F84EFFC-3382-464B-BDC4-93202B3BB402}" dt="2019-02-07T16:10:01.513" v="697" actId="14100"/>
          <ac:spMkLst>
            <pc:docMk/>
            <pc:sldMk cId="301355275" sldId="379"/>
            <ac:spMk id="41" creationId="{F08C601E-4F3E-4F0B-86A5-E8A6C7398E25}"/>
          </ac:spMkLst>
        </pc:spChg>
        <pc:graphicFrameChg chg="mod modGraphic">
          <ac:chgData name="Jan Fitzpatrick" userId="d1b284ec-d1dd-4765-b823-b34899491c26" providerId="ADAL" clId="{2F84EFFC-3382-464B-BDC4-93202B3BB402}" dt="2019-02-07T16:10:36.338" v="701" actId="403"/>
          <ac:graphicFrameMkLst>
            <pc:docMk/>
            <pc:sldMk cId="301355275" sldId="379"/>
            <ac:graphicFrameMk id="31" creationId="{CBFED027-75CD-421B-B9DB-685393E8E356}"/>
          </ac:graphicFrameMkLst>
        </pc:graphicFrameChg>
        <pc:picChg chg="mod">
          <ac:chgData name="Jan Fitzpatrick" userId="d1b284ec-d1dd-4765-b823-b34899491c26" providerId="ADAL" clId="{2F84EFFC-3382-464B-BDC4-93202B3BB402}" dt="2019-02-07T16:08:50.122" v="644" actId="1076"/>
          <ac:picMkLst>
            <pc:docMk/>
            <pc:sldMk cId="301355275" sldId="379"/>
            <ac:picMk id="42" creationId="{64BA7BB7-39CD-4271-99ED-4D332AC0B8D6}"/>
          </ac:picMkLst>
        </pc:picChg>
      </pc:sldChg>
      <pc:sldChg chg="del">
        <pc:chgData name="Jan Fitzpatrick" userId="d1b284ec-d1dd-4765-b823-b34899491c26" providerId="ADAL" clId="{2F84EFFC-3382-464B-BDC4-93202B3BB402}" dt="2019-02-07T16:12:03.820" v="842" actId="2696"/>
        <pc:sldMkLst>
          <pc:docMk/>
          <pc:sldMk cId="1217740655" sldId="380"/>
        </pc:sldMkLst>
      </pc:sldChg>
      <pc:sldChg chg="del">
        <pc:chgData name="Jan Fitzpatrick" userId="d1b284ec-d1dd-4765-b823-b34899491c26" providerId="ADAL" clId="{2F84EFFC-3382-464B-BDC4-93202B3BB402}" dt="2019-02-07T16:12:06.046" v="843" actId="2696"/>
        <pc:sldMkLst>
          <pc:docMk/>
          <pc:sldMk cId="3047171590" sldId="381"/>
        </pc:sldMkLst>
      </pc:sldChg>
      <pc:sldChg chg="modSp add">
        <pc:chgData name="Jan Fitzpatrick" userId="d1b284ec-d1dd-4765-b823-b34899491c26" providerId="ADAL" clId="{2F84EFFC-3382-464B-BDC4-93202B3BB402}" dt="2019-02-07T16:13:53.619" v="937" actId="1036"/>
        <pc:sldMkLst>
          <pc:docMk/>
          <pc:sldMk cId="885071112" sldId="382"/>
        </pc:sldMkLst>
        <pc:spChg chg="mod">
          <ac:chgData name="Jan Fitzpatrick" userId="d1b284ec-d1dd-4765-b823-b34899491c26" providerId="ADAL" clId="{2F84EFFC-3382-464B-BDC4-93202B3BB402}" dt="2019-02-07T16:13:53.619" v="937" actId="1036"/>
          <ac:spMkLst>
            <pc:docMk/>
            <pc:sldMk cId="885071112" sldId="382"/>
            <ac:spMk id="19" creationId="{5252A847-DE45-4FA3-A1F8-EEBEB845FF8E}"/>
          </ac:spMkLst>
        </pc:spChg>
        <pc:graphicFrameChg chg="mod modGraphic">
          <ac:chgData name="Jan Fitzpatrick" userId="d1b284ec-d1dd-4765-b823-b34899491c26" providerId="ADAL" clId="{2F84EFFC-3382-464B-BDC4-93202B3BB402}" dt="2019-02-07T15:35:53.477" v="62"/>
          <ac:graphicFrameMkLst>
            <pc:docMk/>
            <pc:sldMk cId="885071112" sldId="382"/>
            <ac:graphicFrameMk id="6" creationId="{4821F3AC-DD13-4ED3-93B1-2DE49836FF26}"/>
          </ac:graphicFrameMkLst>
        </pc:graphicFrameChg>
        <pc:graphicFrameChg chg="modGraphic">
          <ac:chgData name="Jan Fitzpatrick" userId="d1b284ec-d1dd-4765-b823-b34899491c26" providerId="ADAL" clId="{2F84EFFC-3382-464B-BDC4-93202B3BB402}" dt="2019-02-07T15:37:29.905" v="78" actId="403"/>
          <ac:graphicFrameMkLst>
            <pc:docMk/>
            <pc:sldMk cId="885071112" sldId="382"/>
            <ac:graphicFrameMk id="9" creationId="{091C52AF-05E0-4056-AAB6-E89BD1F328BA}"/>
          </ac:graphicFrameMkLst>
        </pc:graphicFrameChg>
        <pc:graphicFrameChg chg="modGraphic">
          <ac:chgData name="Jan Fitzpatrick" userId="d1b284ec-d1dd-4765-b823-b34899491c26" providerId="ADAL" clId="{2F84EFFC-3382-464B-BDC4-93202B3BB402}" dt="2019-02-07T15:37:44.040" v="85" actId="404"/>
          <ac:graphicFrameMkLst>
            <pc:docMk/>
            <pc:sldMk cId="885071112" sldId="382"/>
            <ac:graphicFrameMk id="10" creationId="{B743A36D-9F72-4E90-9856-E4D4A7D96579}"/>
          </ac:graphicFrameMkLst>
        </pc:graphicFrameChg>
        <pc:graphicFrameChg chg="modGraphic">
          <ac:chgData name="Jan Fitzpatrick" userId="d1b284ec-d1dd-4765-b823-b34899491c26" providerId="ADAL" clId="{2F84EFFC-3382-464B-BDC4-93202B3BB402}" dt="2019-02-07T15:37:46.737" v="86" actId="403"/>
          <ac:graphicFrameMkLst>
            <pc:docMk/>
            <pc:sldMk cId="885071112" sldId="382"/>
            <ac:graphicFrameMk id="11" creationId="{C87EEA0D-FA94-422B-AAD3-DDEE11C06FF2}"/>
          </ac:graphicFrameMkLst>
        </pc:graphicFrameChg>
        <pc:graphicFrameChg chg="modGraphic">
          <ac:chgData name="Jan Fitzpatrick" userId="d1b284ec-d1dd-4765-b823-b34899491c26" providerId="ADAL" clId="{2F84EFFC-3382-464B-BDC4-93202B3BB402}" dt="2019-02-07T15:37:49.600" v="87" actId="403"/>
          <ac:graphicFrameMkLst>
            <pc:docMk/>
            <pc:sldMk cId="885071112" sldId="382"/>
            <ac:graphicFrameMk id="12" creationId="{22193EB5-8BC0-4ACD-BAC8-64E0443DB09D}"/>
          </ac:graphicFrameMkLst>
        </pc:graphicFrameChg>
      </pc:sldChg>
      <pc:sldChg chg="addSp modSp add">
        <pc:chgData name="Jan Fitzpatrick" userId="d1b284ec-d1dd-4765-b823-b34899491c26" providerId="ADAL" clId="{2F84EFFC-3382-464B-BDC4-93202B3BB402}" dt="2019-02-07T18:35:22.457" v="949" actId="208"/>
        <pc:sldMkLst>
          <pc:docMk/>
          <pc:sldMk cId="1312277547" sldId="383"/>
        </pc:sldMkLst>
        <pc:spChg chg="add mod">
          <ac:chgData name="Jan Fitzpatrick" userId="d1b284ec-d1dd-4765-b823-b34899491c26" providerId="ADAL" clId="{2F84EFFC-3382-464B-BDC4-93202B3BB402}" dt="2019-02-07T15:39:47.058" v="104" actId="1582"/>
          <ac:spMkLst>
            <pc:docMk/>
            <pc:sldMk cId="1312277547" sldId="383"/>
            <ac:spMk id="2" creationId="{ABE8EC40-609C-48A3-A11A-CE9E4556AAEF}"/>
          </ac:spMkLst>
        </pc:spChg>
        <pc:spChg chg="mod">
          <ac:chgData name="Jan Fitzpatrick" userId="d1b284ec-d1dd-4765-b823-b34899491c26" providerId="ADAL" clId="{2F84EFFC-3382-464B-BDC4-93202B3BB402}" dt="2019-02-07T18:35:22.457" v="949" actId="208"/>
          <ac:spMkLst>
            <pc:docMk/>
            <pc:sldMk cId="1312277547" sldId="383"/>
            <ac:spMk id="13" creationId="{7ECF9F25-A3E0-4646-9AC6-A5D6528A1E5A}"/>
          </ac:spMkLst>
        </pc:spChg>
        <pc:spChg chg="mod">
          <ac:chgData name="Jan Fitzpatrick" userId="d1b284ec-d1dd-4765-b823-b34899491c26" providerId="ADAL" clId="{2F84EFFC-3382-464B-BDC4-93202B3BB402}" dt="2019-02-07T18:35:22.457" v="949" actId="208"/>
          <ac:spMkLst>
            <pc:docMk/>
            <pc:sldMk cId="1312277547" sldId="383"/>
            <ac:spMk id="23" creationId="{4D2DFD4C-1252-4EBB-9DEE-75B31439E335}"/>
          </ac:spMkLst>
        </pc:spChg>
        <pc:spChg chg="mod">
          <ac:chgData name="Jan Fitzpatrick" userId="d1b284ec-d1dd-4765-b823-b34899491c26" providerId="ADAL" clId="{2F84EFFC-3382-464B-BDC4-93202B3BB402}" dt="2019-02-07T18:35:22.457" v="949" actId="208"/>
          <ac:spMkLst>
            <pc:docMk/>
            <pc:sldMk cId="1312277547" sldId="383"/>
            <ac:spMk id="24" creationId="{0F897DDE-C7A7-4FD4-BFE4-76F13B7780B6}"/>
          </ac:spMkLst>
        </pc:spChg>
        <pc:spChg chg="mod">
          <ac:chgData name="Jan Fitzpatrick" userId="d1b284ec-d1dd-4765-b823-b34899491c26" providerId="ADAL" clId="{2F84EFFC-3382-464B-BDC4-93202B3BB402}" dt="2019-02-07T18:35:22.457" v="949" actId="208"/>
          <ac:spMkLst>
            <pc:docMk/>
            <pc:sldMk cId="1312277547" sldId="383"/>
            <ac:spMk id="25" creationId="{F32714A3-E2AE-4A8E-A4F7-E148CDC8E729}"/>
          </ac:spMkLst>
        </pc:spChg>
        <pc:graphicFrameChg chg="modGraphic">
          <ac:chgData name="Jan Fitzpatrick" userId="d1b284ec-d1dd-4765-b823-b34899491c26" providerId="ADAL" clId="{2F84EFFC-3382-464B-BDC4-93202B3BB402}" dt="2019-02-07T15:39:21.279" v="100" actId="207"/>
          <ac:graphicFrameMkLst>
            <pc:docMk/>
            <pc:sldMk cId="1312277547" sldId="383"/>
            <ac:graphicFrameMk id="9" creationId="{D2C07B53-453D-413E-95BA-A2FC8101EBE0}"/>
          </ac:graphicFrameMkLst>
        </pc:graphicFrameChg>
      </pc:sldChg>
      <pc:sldChg chg="addSp modSp add">
        <pc:chgData name="Jan Fitzpatrick" userId="d1b284ec-d1dd-4765-b823-b34899491c26" providerId="ADAL" clId="{2F84EFFC-3382-464B-BDC4-93202B3BB402}" dt="2019-02-07T18:35:48.212" v="953" actId="208"/>
        <pc:sldMkLst>
          <pc:docMk/>
          <pc:sldMk cId="3425330924" sldId="384"/>
        </pc:sldMkLst>
        <pc:spChg chg="mod">
          <ac:chgData name="Jan Fitzpatrick" userId="d1b284ec-d1dd-4765-b823-b34899491c26" providerId="ADAL" clId="{2F84EFFC-3382-464B-BDC4-93202B3BB402}" dt="2019-02-07T18:35:48.212" v="953" actId="208"/>
          <ac:spMkLst>
            <pc:docMk/>
            <pc:sldMk cId="3425330924" sldId="384"/>
            <ac:spMk id="13" creationId="{7ECF9F25-A3E0-4646-9AC6-A5D6528A1E5A}"/>
          </ac:spMkLst>
        </pc:spChg>
        <pc:spChg chg="mod">
          <ac:chgData name="Jan Fitzpatrick" userId="d1b284ec-d1dd-4765-b823-b34899491c26" providerId="ADAL" clId="{2F84EFFC-3382-464B-BDC4-93202B3BB402}" dt="2019-02-07T15:43:12.842" v="150" actId="207"/>
          <ac:spMkLst>
            <pc:docMk/>
            <pc:sldMk cId="3425330924" sldId="384"/>
            <ac:spMk id="19" creationId="{5252A847-DE45-4FA3-A1F8-EEBEB845FF8E}"/>
          </ac:spMkLst>
        </pc:spChg>
        <pc:spChg chg="add">
          <ac:chgData name="Jan Fitzpatrick" userId="d1b284ec-d1dd-4765-b823-b34899491c26" providerId="ADAL" clId="{2F84EFFC-3382-464B-BDC4-93202B3BB402}" dt="2019-02-07T15:42:05.917" v="144"/>
          <ac:spMkLst>
            <pc:docMk/>
            <pc:sldMk cId="3425330924" sldId="384"/>
            <ac:spMk id="20" creationId="{69D3C399-155C-4F64-A713-EC5620E9E7E5}"/>
          </ac:spMkLst>
        </pc:spChg>
        <pc:spChg chg="mod">
          <ac:chgData name="Jan Fitzpatrick" userId="d1b284ec-d1dd-4765-b823-b34899491c26" providerId="ADAL" clId="{2F84EFFC-3382-464B-BDC4-93202B3BB402}" dt="2019-02-07T18:35:48.212" v="953" actId="208"/>
          <ac:spMkLst>
            <pc:docMk/>
            <pc:sldMk cId="3425330924" sldId="384"/>
            <ac:spMk id="23" creationId="{4D2DFD4C-1252-4EBB-9DEE-75B31439E335}"/>
          </ac:spMkLst>
        </pc:spChg>
        <pc:spChg chg="add">
          <ac:chgData name="Jan Fitzpatrick" userId="d1b284ec-d1dd-4765-b823-b34899491c26" providerId="ADAL" clId="{2F84EFFC-3382-464B-BDC4-93202B3BB402}" dt="2019-02-07T15:42:05.917" v="144"/>
          <ac:spMkLst>
            <pc:docMk/>
            <pc:sldMk cId="3425330924" sldId="384"/>
            <ac:spMk id="27" creationId="{09E79FF5-9816-4081-A98E-43AA3D143203}"/>
          </ac:spMkLst>
        </pc:spChg>
        <pc:spChg chg="add">
          <ac:chgData name="Jan Fitzpatrick" userId="d1b284ec-d1dd-4765-b823-b34899491c26" providerId="ADAL" clId="{2F84EFFC-3382-464B-BDC4-93202B3BB402}" dt="2019-02-07T15:42:05.917" v="144"/>
          <ac:spMkLst>
            <pc:docMk/>
            <pc:sldMk cId="3425330924" sldId="384"/>
            <ac:spMk id="28" creationId="{E93095E4-A9BC-435F-8A34-456E58EFCA1E}"/>
          </ac:spMkLst>
        </pc:spChg>
        <pc:spChg chg="add">
          <ac:chgData name="Jan Fitzpatrick" userId="d1b284ec-d1dd-4765-b823-b34899491c26" providerId="ADAL" clId="{2F84EFFC-3382-464B-BDC4-93202B3BB402}" dt="2019-02-07T15:42:05.917" v="144"/>
          <ac:spMkLst>
            <pc:docMk/>
            <pc:sldMk cId="3425330924" sldId="384"/>
            <ac:spMk id="29" creationId="{03F48D49-6342-4945-AB95-C113640856B9}"/>
          </ac:spMkLst>
        </pc:spChg>
        <pc:spChg chg="add">
          <ac:chgData name="Jan Fitzpatrick" userId="d1b284ec-d1dd-4765-b823-b34899491c26" providerId="ADAL" clId="{2F84EFFC-3382-464B-BDC4-93202B3BB402}" dt="2019-02-07T15:42:05.917" v="144"/>
          <ac:spMkLst>
            <pc:docMk/>
            <pc:sldMk cId="3425330924" sldId="384"/>
            <ac:spMk id="30" creationId="{55843365-8794-4476-ABF4-CE1DC0F855BE}"/>
          </ac:spMkLst>
        </pc:spChg>
        <pc:spChg chg="add">
          <ac:chgData name="Jan Fitzpatrick" userId="d1b284ec-d1dd-4765-b823-b34899491c26" providerId="ADAL" clId="{2F84EFFC-3382-464B-BDC4-93202B3BB402}" dt="2019-02-07T15:42:05.917" v="144"/>
          <ac:spMkLst>
            <pc:docMk/>
            <pc:sldMk cId="3425330924" sldId="384"/>
            <ac:spMk id="31" creationId="{463ECECA-6F45-4E2C-AEF0-ABCB373D1781}"/>
          </ac:spMkLst>
        </pc:spChg>
        <pc:spChg chg="add">
          <ac:chgData name="Jan Fitzpatrick" userId="d1b284ec-d1dd-4765-b823-b34899491c26" providerId="ADAL" clId="{2F84EFFC-3382-464B-BDC4-93202B3BB402}" dt="2019-02-07T15:42:05.917" v="144"/>
          <ac:spMkLst>
            <pc:docMk/>
            <pc:sldMk cId="3425330924" sldId="384"/>
            <ac:spMk id="32" creationId="{24502755-BD9B-4A96-939E-B8B3E8EEA46F}"/>
          </ac:spMkLst>
        </pc:spChg>
        <pc:graphicFrameChg chg="mod">
          <ac:chgData name="Jan Fitzpatrick" userId="d1b284ec-d1dd-4765-b823-b34899491c26" providerId="ADAL" clId="{2F84EFFC-3382-464B-BDC4-93202B3BB402}" dt="2019-02-07T15:43:00.705" v="147"/>
          <ac:graphicFrameMkLst>
            <pc:docMk/>
            <pc:sldMk cId="3425330924" sldId="384"/>
            <ac:graphicFrameMk id="10" creationId="{F428EC3A-775D-4CF4-AC3D-8917F3752439}"/>
          </ac:graphicFrameMkLst>
        </pc:graphicFrameChg>
        <pc:graphicFrameChg chg="mod">
          <ac:chgData name="Jan Fitzpatrick" userId="d1b284ec-d1dd-4765-b823-b34899491c26" providerId="ADAL" clId="{2F84EFFC-3382-464B-BDC4-93202B3BB402}" dt="2019-02-07T15:43:04.477" v="148"/>
          <ac:graphicFrameMkLst>
            <pc:docMk/>
            <pc:sldMk cId="3425330924" sldId="384"/>
            <ac:graphicFrameMk id="33" creationId="{A66E6A4E-9CEE-4CE5-B5A2-9CF89F2ECCA3}"/>
          </ac:graphicFrameMkLst>
        </pc:graphicFrameChg>
      </pc:sldChg>
      <pc:sldChg chg="modSp add">
        <pc:chgData name="Jan Fitzpatrick" userId="d1b284ec-d1dd-4765-b823-b34899491c26" providerId="ADAL" clId="{2F84EFFC-3382-464B-BDC4-93202B3BB402}" dt="2019-02-07T15:46:13.683" v="227" actId="20577"/>
        <pc:sldMkLst>
          <pc:docMk/>
          <pc:sldMk cId="3687628685" sldId="385"/>
        </pc:sldMkLst>
        <pc:spChg chg="mod">
          <ac:chgData name="Jan Fitzpatrick" userId="d1b284ec-d1dd-4765-b823-b34899491c26" providerId="ADAL" clId="{2F84EFFC-3382-464B-BDC4-93202B3BB402}" dt="2019-02-07T15:46:13.683" v="227" actId="20577"/>
          <ac:spMkLst>
            <pc:docMk/>
            <pc:sldMk cId="3687628685" sldId="385"/>
            <ac:spMk id="19" creationId="{5252A847-DE45-4FA3-A1F8-EEBEB845FF8E}"/>
          </ac:spMkLst>
        </pc:spChg>
        <pc:spChg chg="mod">
          <ac:chgData name="Jan Fitzpatrick" userId="d1b284ec-d1dd-4765-b823-b34899491c26" providerId="ADAL" clId="{2F84EFFC-3382-464B-BDC4-93202B3BB402}" dt="2019-02-07T15:45:37.520" v="206" actId="20577"/>
          <ac:spMkLst>
            <pc:docMk/>
            <pc:sldMk cId="3687628685" sldId="385"/>
            <ac:spMk id="37" creationId="{1C52E475-9D42-417A-9F98-8BCA9D023903}"/>
          </ac:spMkLst>
        </pc:spChg>
        <pc:spChg chg="mod">
          <ac:chgData name="Jan Fitzpatrick" userId="d1b284ec-d1dd-4765-b823-b34899491c26" providerId="ADAL" clId="{2F84EFFC-3382-464B-BDC4-93202B3BB402}" dt="2019-02-07T15:45:40.245" v="207" actId="20577"/>
          <ac:spMkLst>
            <pc:docMk/>
            <pc:sldMk cId="3687628685" sldId="385"/>
            <ac:spMk id="47" creationId="{F89126E8-200B-474C-B964-EBBE82A8C71C}"/>
          </ac:spMkLst>
        </pc:spChg>
        <pc:spChg chg="mod">
          <ac:chgData name="Jan Fitzpatrick" userId="d1b284ec-d1dd-4765-b823-b34899491c26" providerId="ADAL" clId="{2F84EFFC-3382-464B-BDC4-93202B3BB402}" dt="2019-02-07T15:45:42.962" v="208" actId="20577"/>
          <ac:spMkLst>
            <pc:docMk/>
            <pc:sldMk cId="3687628685" sldId="385"/>
            <ac:spMk id="48" creationId="{D745FBF5-8A00-4CED-9D2A-6C9A11BCF75A}"/>
          </ac:spMkLst>
        </pc:spChg>
        <pc:spChg chg="mod">
          <ac:chgData name="Jan Fitzpatrick" userId="d1b284ec-d1dd-4765-b823-b34899491c26" providerId="ADAL" clId="{2F84EFFC-3382-464B-BDC4-93202B3BB402}" dt="2019-02-07T15:45:45.229" v="209" actId="20577"/>
          <ac:spMkLst>
            <pc:docMk/>
            <pc:sldMk cId="3687628685" sldId="385"/>
            <ac:spMk id="49" creationId="{E6A039D9-B334-4EC9-BE51-07A74374A325}"/>
          </ac:spMkLst>
        </pc:spChg>
      </pc:sldChg>
      <pc:sldChg chg="modSp add">
        <pc:chgData name="Jan Fitzpatrick" userId="d1b284ec-d1dd-4765-b823-b34899491c26" providerId="ADAL" clId="{2F84EFFC-3382-464B-BDC4-93202B3BB402}" dt="2019-02-07T18:36:39.178" v="957" actId="208"/>
        <pc:sldMkLst>
          <pc:docMk/>
          <pc:sldMk cId="3434496669" sldId="386"/>
        </pc:sldMkLst>
        <pc:spChg chg="mod">
          <ac:chgData name="Jan Fitzpatrick" userId="d1b284ec-d1dd-4765-b823-b34899491c26" providerId="ADAL" clId="{2F84EFFC-3382-464B-BDC4-93202B3BB402}" dt="2019-02-07T15:49:24.138" v="291" actId="207"/>
          <ac:spMkLst>
            <pc:docMk/>
            <pc:sldMk cId="3434496669" sldId="386"/>
            <ac:spMk id="19" creationId="{5252A847-DE45-4FA3-A1F8-EEBEB845FF8E}"/>
          </ac:spMkLst>
        </pc:spChg>
        <pc:spChg chg="mod">
          <ac:chgData name="Jan Fitzpatrick" userId="d1b284ec-d1dd-4765-b823-b34899491c26" providerId="ADAL" clId="{2F84EFFC-3382-464B-BDC4-93202B3BB402}" dt="2019-02-07T18:36:39.178" v="957" actId="208"/>
          <ac:spMkLst>
            <pc:docMk/>
            <pc:sldMk cId="3434496669" sldId="386"/>
            <ac:spMk id="20" creationId="{33278241-89AE-48B2-AC9A-0AE8C1B9A970}"/>
          </ac:spMkLst>
        </pc:spChg>
        <pc:spChg chg="mod">
          <ac:chgData name="Jan Fitzpatrick" userId="d1b284ec-d1dd-4765-b823-b34899491c26" providerId="ADAL" clId="{2F84EFFC-3382-464B-BDC4-93202B3BB402}" dt="2019-02-07T18:36:39.178" v="957" actId="208"/>
          <ac:spMkLst>
            <pc:docMk/>
            <pc:sldMk cId="3434496669" sldId="386"/>
            <ac:spMk id="26" creationId="{49AB3C49-F524-49E0-8E3A-6DD5A9A362A7}"/>
          </ac:spMkLst>
        </pc:spChg>
        <pc:spChg chg="mod">
          <ac:chgData name="Jan Fitzpatrick" userId="d1b284ec-d1dd-4765-b823-b34899491c26" providerId="ADAL" clId="{2F84EFFC-3382-464B-BDC4-93202B3BB402}" dt="2019-02-07T18:36:39.178" v="957" actId="208"/>
          <ac:spMkLst>
            <pc:docMk/>
            <pc:sldMk cId="3434496669" sldId="386"/>
            <ac:spMk id="28" creationId="{242284ED-3D70-4160-888B-7A96BCF50F2E}"/>
          </ac:spMkLst>
        </pc:spChg>
        <pc:spChg chg="mod">
          <ac:chgData name="Jan Fitzpatrick" userId="d1b284ec-d1dd-4765-b823-b34899491c26" providerId="ADAL" clId="{2F84EFFC-3382-464B-BDC4-93202B3BB402}" dt="2019-02-07T18:36:39.178" v="957" actId="208"/>
          <ac:spMkLst>
            <pc:docMk/>
            <pc:sldMk cId="3434496669" sldId="386"/>
            <ac:spMk id="29" creationId="{89DC9947-5513-43FB-B93B-057A5CFE6536}"/>
          </ac:spMkLst>
        </pc:spChg>
      </pc:sldChg>
      <pc:sldChg chg="add">
        <pc:chgData name="Jan Fitzpatrick" userId="d1b284ec-d1dd-4765-b823-b34899491c26" providerId="ADAL" clId="{2F84EFFC-3382-464B-BDC4-93202B3BB402}" dt="2019-02-07T16:02:14.170" v="451"/>
        <pc:sldMkLst>
          <pc:docMk/>
          <pc:sldMk cId="3842989298" sldId="387"/>
        </pc:sldMkLst>
      </pc:sldChg>
      <pc:sldChg chg="modSp add">
        <pc:chgData name="Jan Fitzpatrick" userId="d1b284ec-d1dd-4765-b823-b34899491c26" providerId="ADAL" clId="{2F84EFFC-3382-464B-BDC4-93202B3BB402}" dt="2019-02-07T18:37:13.281" v="961" actId="208"/>
        <pc:sldMkLst>
          <pc:docMk/>
          <pc:sldMk cId="1856308026" sldId="388"/>
        </pc:sldMkLst>
        <pc:spChg chg="mod">
          <ac:chgData name="Jan Fitzpatrick" userId="d1b284ec-d1dd-4765-b823-b34899491c26" providerId="ADAL" clId="{2F84EFFC-3382-464B-BDC4-93202B3BB402}" dt="2019-02-07T16:05:56.291" v="571" actId="948"/>
          <ac:spMkLst>
            <pc:docMk/>
            <pc:sldMk cId="1856308026" sldId="388"/>
            <ac:spMk id="19" creationId="{5252A847-DE45-4FA3-A1F8-EEBEB845FF8E}"/>
          </ac:spMkLst>
        </pc:spChg>
        <pc:spChg chg="mod">
          <ac:chgData name="Jan Fitzpatrick" userId="d1b284ec-d1dd-4765-b823-b34899491c26" providerId="ADAL" clId="{2F84EFFC-3382-464B-BDC4-93202B3BB402}" dt="2019-02-07T18:37:13.281" v="961" actId="208"/>
          <ac:spMkLst>
            <pc:docMk/>
            <pc:sldMk cId="1856308026" sldId="388"/>
            <ac:spMk id="20" creationId="{B9DB9AD2-380D-4F8D-AC0B-C74CA44453E8}"/>
          </ac:spMkLst>
        </pc:spChg>
        <pc:spChg chg="mod">
          <ac:chgData name="Jan Fitzpatrick" userId="d1b284ec-d1dd-4765-b823-b34899491c26" providerId="ADAL" clId="{2F84EFFC-3382-464B-BDC4-93202B3BB402}" dt="2019-02-07T18:37:13.281" v="961" actId="208"/>
          <ac:spMkLst>
            <pc:docMk/>
            <pc:sldMk cId="1856308026" sldId="388"/>
            <ac:spMk id="27" creationId="{47A06AC4-DC9F-453A-A849-56F8F1F9B9AA}"/>
          </ac:spMkLst>
        </pc:spChg>
      </pc:sldChg>
      <pc:sldChg chg="modSp add">
        <pc:chgData name="Jan Fitzpatrick" userId="d1b284ec-d1dd-4765-b823-b34899491c26" providerId="ADAL" clId="{2F84EFFC-3382-464B-BDC4-93202B3BB402}" dt="2019-02-07T18:37:20.289" v="963" actId="208"/>
        <pc:sldMkLst>
          <pc:docMk/>
          <pc:sldMk cId="205963431" sldId="389"/>
        </pc:sldMkLst>
        <pc:spChg chg="mod">
          <ac:chgData name="Jan Fitzpatrick" userId="d1b284ec-d1dd-4765-b823-b34899491c26" providerId="ADAL" clId="{2F84EFFC-3382-464B-BDC4-93202B3BB402}" dt="2019-02-07T16:07:34.617" v="635" actId="20577"/>
          <ac:spMkLst>
            <pc:docMk/>
            <pc:sldMk cId="205963431" sldId="389"/>
            <ac:spMk id="19" creationId="{5252A847-DE45-4FA3-A1F8-EEBEB845FF8E}"/>
          </ac:spMkLst>
        </pc:spChg>
        <pc:spChg chg="mod">
          <ac:chgData name="Jan Fitzpatrick" userId="d1b284ec-d1dd-4765-b823-b34899491c26" providerId="ADAL" clId="{2F84EFFC-3382-464B-BDC4-93202B3BB402}" dt="2019-02-07T18:37:20.289" v="963" actId="208"/>
          <ac:spMkLst>
            <pc:docMk/>
            <pc:sldMk cId="205963431" sldId="389"/>
            <ac:spMk id="20" creationId="{B9DB9AD2-380D-4F8D-AC0B-C74CA44453E8}"/>
          </ac:spMkLst>
        </pc:spChg>
        <pc:spChg chg="mod">
          <ac:chgData name="Jan Fitzpatrick" userId="d1b284ec-d1dd-4765-b823-b34899491c26" providerId="ADAL" clId="{2F84EFFC-3382-464B-BDC4-93202B3BB402}" dt="2019-02-07T18:37:20.289" v="963" actId="208"/>
          <ac:spMkLst>
            <pc:docMk/>
            <pc:sldMk cId="205963431" sldId="389"/>
            <ac:spMk id="27" creationId="{47A06AC4-DC9F-453A-A849-56F8F1F9B9AA}"/>
          </ac:spMkLst>
        </pc:spChg>
      </pc:sldChg>
      <pc:sldChg chg="modSp add">
        <pc:chgData name="Jan Fitzpatrick" userId="d1b284ec-d1dd-4765-b823-b34899491c26" providerId="ADAL" clId="{2F84EFFC-3382-464B-BDC4-93202B3BB402}" dt="2019-02-07T18:37:37.737" v="967" actId="208"/>
        <pc:sldMkLst>
          <pc:docMk/>
          <pc:sldMk cId="2000824734" sldId="390"/>
        </pc:sldMkLst>
        <pc:spChg chg="mod">
          <ac:chgData name="Jan Fitzpatrick" userId="d1b284ec-d1dd-4765-b823-b34899491c26" providerId="ADAL" clId="{2F84EFFC-3382-464B-BDC4-93202B3BB402}" dt="2019-02-07T16:11:00.937" v="733" actId="5793"/>
          <ac:spMkLst>
            <pc:docMk/>
            <pc:sldMk cId="2000824734" sldId="390"/>
            <ac:spMk id="19" creationId="{5252A847-DE45-4FA3-A1F8-EEBEB845FF8E}"/>
          </ac:spMkLst>
        </pc:spChg>
        <pc:spChg chg="mod">
          <ac:chgData name="Jan Fitzpatrick" userId="d1b284ec-d1dd-4765-b823-b34899491c26" providerId="ADAL" clId="{2F84EFFC-3382-464B-BDC4-93202B3BB402}" dt="2019-02-07T18:37:37.737" v="967" actId="208"/>
          <ac:spMkLst>
            <pc:docMk/>
            <pc:sldMk cId="2000824734" sldId="390"/>
            <ac:spMk id="34" creationId="{DE38919B-EC9F-4800-A740-43D15AE77DBF}"/>
          </ac:spMkLst>
        </pc:spChg>
        <pc:spChg chg="mod">
          <ac:chgData name="Jan Fitzpatrick" userId="d1b284ec-d1dd-4765-b823-b34899491c26" providerId="ADAL" clId="{2F84EFFC-3382-464B-BDC4-93202B3BB402}" dt="2019-02-07T18:37:37.737" v="967" actId="208"/>
          <ac:spMkLst>
            <pc:docMk/>
            <pc:sldMk cId="2000824734" sldId="390"/>
            <ac:spMk id="35" creationId="{AB23F463-AEC2-4014-8310-0CE02FBFB735}"/>
          </ac:spMkLst>
        </pc:spChg>
        <pc:spChg chg="mod">
          <ac:chgData name="Jan Fitzpatrick" userId="d1b284ec-d1dd-4765-b823-b34899491c26" providerId="ADAL" clId="{2F84EFFC-3382-464B-BDC4-93202B3BB402}" dt="2019-02-07T18:37:37.737" v="967" actId="208"/>
          <ac:spMkLst>
            <pc:docMk/>
            <pc:sldMk cId="2000824734" sldId="390"/>
            <ac:spMk id="36" creationId="{FFB9942D-355E-418B-BCBD-0D509B1D4E1B}"/>
          </ac:spMkLst>
        </pc:spChg>
        <pc:spChg chg="mod">
          <ac:chgData name="Jan Fitzpatrick" userId="d1b284ec-d1dd-4765-b823-b34899491c26" providerId="ADAL" clId="{2F84EFFC-3382-464B-BDC4-93202B3BB402}" dt="2019-02-07T18:37:37.737" v="967" actId="208"/>
          <ac:spMkLst>
            <pc:docMk/>
            <pc:sldMk cId="2000824734" sldId="390"/>
            <ac:spMk id="37" creationId="{B26E94BD-D7FA-45D1-9F22-6B94585E5981}"/>
          </ac:spMkLst>
        </pc:spChg>
        <pc:spChg chg="mod">
          <ac:chgData name="Jan Fitzpatrick" userId="d1b284ec-d1dd-4765-b823-b34899491c26" providerId="ADAL" clId="{2F84EFFC-3382-464B-BDC4-93202B3BB402}" dt="2019-02-07T18:37:37.737" v="967" actId="208"/>
          <ac:spMkLst>
            <pc:docMk/>
            <pc:sldMk cId="2000824734" sldId="390"/>
            <ac:spMk id="38" creationId="{1B9F68D0-F779-42EA-BF0E-7A1059C217A3}"/>
          </ac:spMkLst>
        </pc:spChg>
      </pc:sldChg>
      <pc:sldChg chg="modSp add">
        <pc:chgData name="Jan Fitzpatrick" userId="d1b284ec-d1dd-4765-b823-b34899491c26" providerId="ADAL" clId="{2F84EFFC-3382-464B-BDC4-93202B3BB402}" dt="2019-02-07T18:37:46.449" v="969" actId="208"/>
        <pc:sldMkLst>
          <pc:docMk/>
          <pc:sldMk cId="440206946" sldId="391"/>
        </pc:sldMkLst>
        <pc:spChg chg="mod">
          <ac:chgData name="Jan Fitzpatrick" userId="d1b284ec-d1dd-4765-b823-b34899491c26" providerId="ADAL" clId="{2F84EFFC-3382-464B-BDC4-93202B3BB402}" dt="2019-02-07T16:11:50.158" v="841" actId="20577"/>
          <ac:spMkLst>
            <pc:docMk/>
            <pc:sldMk cId="440206946" sldId="391"/>
            <ac:spMk id="19" creationId="{5252A847-DE45-4FA3-A1F8-EEBEB845FF8E}"/>
          </ac:spMkLst>
        </pc:spChg>
        <pc:spChg chg="mod">
          <ac:chgData name="Jan Fitzpatrick" userId="d1b284ec-d1dd-4765-b823-b34899491c26" providerId="ADAL" clId="{2F84EFFC-3382-464B-BDC4-93202B3BB402}" dt="2019-02-07T18:37:46.449" v="969" actId="208"/>
          <ac:spMkLst>
            <pc:docMk/>
            <pc:sldMk cId="440206946" sldId="391"/>
            <ac:spMk id="34" creationId="{DE38919B-EC9F-4800-A740-43D15AE77DBF}"/>
          </ac:spMkLst>
        </pc:spChg>
        <pc:spChg chg="mod">
          <ac:chgData name="Jan Fitzpatrick" userId="d1b284ec-d1dd-4765-b823-b34899491c26" providerId="ADAL" clId="{2F84EFFC-3382-464B-BDC4-93202B3BB402}" dt="2019-02-07T18:37:46.449" v="969" actId="208"/>
          <ac:spMkLst>
            <pc:docMk/>
            <pc:sldMk cId="440206946" sldId="391"/>
            <ac:spMk id="35" creationId="{AB23F463-AEC2-4014-8310-0CE02FBFB735}"/>
          </ac:spMkLst>
        </pc:spChg>
        <pc:spChg chg="mod">
          <ac:chgData name="Jan Fitzpatrick" userId="d1b284ec-d1dd-4765-b823-b34899491c26" providerId="ADAL" clId="{2F84EFFC-3382-464B-BDC4-93202B3BB402}" dt="2019-02-07T18:37:46.449" v="969" actId="208"/>
          <ac:spMkLst>
            <pc:docMk/>
            <pc:sldMk cId="440206946" sldId="391"/>
            <ac:spMk id="36" creationId="{FFB9942D-355E-418B-BCBD-0D509B1D4E1B}"/>
          </ac:spMkLst>
        </pc:spChg>
        <pc:spChg chg="mod">
          <ac:chgData name="Jan Fitzpatrick" userId="d1b284ec-d1dd-4765-b823-b34899491c26" providerId="ADAL" clId="{2F84EFFC-3382-464B-BDC4-93202B3BB402}" dt="2019-02-07T18:37:46.449" v="969" actId="208"/>
          <ac:spMkLst>
            <pc:docMk/>
            <pc:sldMk cId="440206946" sldId="391"/>
            <ac:spMk id="37" creationId="{B26E94BD-D7FA-45D1-9F22-6B94585E5981}"/>
          </ac:spMkLst>
        </pc:spChg>
        <pc:spChg chg="mod">
          <ac:chgData name="Jan Fitzpatrick" userId="d1b284ec-d1dd-4765-b823-b34899491c26" providerId="ADAL" clId="{2F84EFFC-3382-464B-BDC4-93202B3BB402}" dt="2019-02-07T18:37:46.449" v="969" actId="208"/>
          <ac:spMkLst>
            <pc:docMk/>
            <pc:sldMk cId="440206946" sldId="391"/>
            <ac:spMk id="38" creationId="{1B9F68D0-F779-42EA-BF0E-7A1059C217A3}"/>
          </ac:spMkLst>
        </pc:spChg>
      </pc:sldChg>
    </pc:docChg>
  </pc:docChgLst>
  <pc:docChgLst>
    <pc:chgData name="Rachael Green" userId="89c6f63e-7657-4ad0-8dd4-6f0c32cf62df" providerId="ADAL" clId="{897CA793-56A5-4F2B-879D-21D10D0E9441}"/>
    <pc:docChg chg="undo custSel addSld delSld modSld sldOrd">
      <pc:chgData name="Rachael Green" userId="89c6f63e-7657-4ad0-8dd4-6f0c32cf62df" providerId="ADAL" clId="{897CA793-56A5-4F2B-879D-21D10D0E9441}" dt="2020-02-21T11:22:30.677" v="1761"/>
      <pc:docMkLst>
        <pc:docMk/>
      </pc:docMkLst>
      <pc:sldChg chg="addSp delSp modSp mod ord">
        <pc:chgData name="Rachael Green" userId="89c6f63e-7657-4ad0-8dd4-6f0c32cf62df" providerId="ADAL" clId="{897CA793-56A5-4F2B-879D-21D10D0E9441}" dt="2020-02-19T08:35:58.996" v="1086" actId="478"/>
        <pc:sldMkLst>
          <pc:docMk/>
          <pc:sldMk cId="636014570" sldId="314"/>
        </pc:sldMkLst>
        <pc:spChg chg="del mod">
          <ac:chgData name="Rachael Green" userId="89c6f63e-7657-4ad0-8dd4-6f0c32cf62df" providerId="ADAL" clId="{897CA793-56A5-4F2B-879D-21D10D0E9441}" dt="2020-02-19T08:35:56.039" v="1085" actId="478"/>
          <ac:spMkLst>
            <pc:docMk/>
            <pc:sldMk cId="636014570" sldId="314"/>
            <ac:spMk id="10" creationId="{718252D3-ABB4-45FC-ACA6-EF4671B11DC3}"/>
          </ac:spMkLst>
        </pc:spChg>
        <pc:spChg chg="del mod">
          <ac:chgData name="Rachael Green" userId="89c6f63e-7657-4ad0-8dd4-6f0c32cf62df" providerId="ADAL" clId="{897CA793-56A5-4F2B-879D-21D10D0E9441}" dt="2020-02-19T08:35:56.039" v="1085" actId="478"/>
          <ac:spMkLst>
            <pc:docMk/>
            <pc:sldMk cId="636014570" sldId="314"/>
            <ac:spMk id="11" creationId="{7C11745A-5429-45B4-8F2B-22A956DE189A}"/>
          </ac:spMkLst>
        </pc:spChg>
        <pc:spChg chg="del">
          <ac:chgData name="Rachael Green" userId="89c6f63e-7657-4ad0-8dd4-6f0c32cf62df" providerId="ADAL" clId="{897CA793-56A5-4F2B-879D-21D10D0E9441}" dt="2020-02-19T08:28:17.122" v="878" actId="478"/>
          <ac:spMkLst>
            <pc:docMk/>
            <pc:sldMk cId="636014570" sldId="314"/>
            <ac:spMk id="12" creationId="{5E479493-A8C9-43EF-8541-2A63556E69FB}"/>
          </ac:spMkLst>
        </pc:spChg>
        <pc:spChg chg="del mod">
          <ac:chgData name="Rachael Green" userId="89c6f63e-7657-4ad0-8dd4-6f0c32cf62df" providerId="ADAL" clId="{897CA793-56A5-4F2B-879D-21D10D0E9441}" dt="2020-02-19T08:35:56.039" v="1085" actId="478"/>
          <ac:spMkLst>
            <pc:docMk/>
            <pc:sldMk cId="636014570" sldId="314"/>
            <ac:spMk id="14" creationId="{966852EB-D15E-4F77-9491-69ACE64E231B}"/>
          </ac:spMkLst>
        </pc:spChg>
        <pc:spChg chg="del mod">
          <ac:chgData name="Rachael Green" userId="89c6f63e-7657-4ad0-8dd4-6f0c32cf62df" providerId="ADAL" clId="{897CA793-56A5-4F2B-879D-21D10D0E9441}" dt="2020-02-19T08:35:56.039" v="1085" actId="478"/>
          <ac:spMkLst>
            <pc:docMk/>
            <pc:sldMk cId="636014570" sldId="314"/>
            <ac:spMk id="16" creationId="{098EC7D5-00C3-46F0-9B34-CE9CC268C389}"/>
          </ac:spMkLst>
        </pc:spChg>
        <pc:spChg chg="del mod">
          <ac:chgData name="Rachael Green" userId="89c6f63e-7657-4ad0-8dd4-6f0c32cf62df" providerId="ADAL" clId="{897CA793-56A5-4F2B-879D-21D10D0E9441}" dt="2020-02-19T08:35:56.039" v="1085" actId="478"/>
          <ac:spMkLst>
            <pc:docMk/>
            <pc:sldMk cId="636014570" sldId="314"/>
            <ac:spMk id="17" creationId="{8C4FC316-D51E-4E5E-83A0-F93F47D25EEC}"/>
          </ac:spMkLst>
        </pc:spChg>
        <pc:spChg chg="mod">
          <ac:chgData name="Rachael Green" userId="89c6f63e-7657-4ad0-8dd4-6f0c32cf62df" providerId="ADAL" clId="{897CA793-56A5-4F2B-879D-21D10D0E9441}" dt="2020-02-19T08:28:13.138" v="877" actId="20577"/>
          <ac:spMkLst>
            <pc:docMk/>
            <pc:sldMk cId="636014570" sldId="314"/>
            <ac:spMk id="19" creationId="{5252A847-DE45-4FA3-A1F8-EEBEB845FF8E}"/>
          </ac:spMkLst>
        </pc:spChg>
        <pc:spChg chg="del mod">
          <ac:chgData name="Rachael Green" userId="89c6f63e-7657-4ad0-8dd4-6f0c32cf62df" providerId="ADAL" clId="{897CA793-56A5-4F2B-879D-21D10D0E9441}" dt="2020-02-19T08:35:56.039" v="1085" actId="478"/>
          <ac:spMkLst>
            <pc:docMk/>
            <pc:sldMk cId="636014570" sldId="314"/>
            <ac:spMk id="20" creationId="{B9DB9AD2-380D-4F8D-AC0B-C74CA44453E8}"/>
          </ac:spMkLst>
        </pc:spChg>
        <pc:spChg chg="del mod">
          <ac:chgData name="Rachael Green" userId="89c6f63e-7657-4ad0-8dd4-6f0c32cf62df" providerId="ADAL" clId="{897CA793-56A5-4F2B-879D-21D10D0E9441}" dt="2020-02-19T08:35:56.039" v="1085" actId="478"/>
          <ac:spMkLst>
            <pc:docMk/>
            <pc:sldMk cId="636014570" sldId="314"/>
            <ac:spMk id="21" creationId="{0E05FE92-AC47-46E2-91B4-F36E6EA72D4B}"/>
          </ac:spMkLst>
        </pc:spChg>
        <pc:spChg chg="del mod">
          <ac:chgData name="Rachael Green" userId="89c6f63e-7657-4ad0-8dd4-6f0c32cf62df" providerId="ADAL" clId="{897CA793-56A5-4F2B-879D-21D10D0E9441}" dt="2020-02-19T08:35:58.996" v="1086" actId="478"/>
          <ac:spMkLst>
            <pc:docMk/>
            <pc:sldMk cId="636014570" sldId="314"/>
            <ac:spMk id="22" creationId="{A4B34E93-6867-4B3E-9675-F128EEC57E29}"/>
          </ac:spMkLst>
        </pc:spChg>
        <pc:spChg chg="del mod">
          <ac:chgData name="Rachael Green" userId="89c6f63e-7657-4ad0-8dd4-6f0c32cf62df" providerId="ADAL" clId="{897CA793-56A5-4F2B-879D-21D10D0E9441}" dt="2020-02-19T08:35:56.039" v="1085" actId="478"/>
          <ac:spMkLst>
            <pc:docMk/>
            <pc:sldMk cId="636014570" sldId="314"/>
            <ac:spMk id="23" creationId="{6A7E5B3F-B8B6-4F05-959E-68DAAB9C98B6}"/>
          </ac:spMkLst>
        </pc:spChg>
        <pc:spChg chg="del mod">
          <ac:chgData name="Rachael Green" userId="89c6f63e-7657-4ad0-8dd4-6f0c32cf62df" providerId="ADAL" clId="{897CA793-56A5-4F2B-879D-21D10D0E9441}" dt="2020-02-19T08:35:56.039" v="1085" actId="478"/>
          <ac:spMkLst>
            <pc:docMk/>
            <pc:sldMk cId="636014570" sldId="314"/>
            <ac:spMk id="24" creationId="{FE6E6E8D-4A61-4645-8E71-A08B92352103}"/>
          </ac:spMkLst>
        </pc:spChg>
        <pc:spChg chg="del mod">
          <ac:chgData name="Rachael Green" userId="89c6f63e-7657-4ad0-8dd4-6f0c32cf62df" providerId="ADAL" clId="{897CA793-56A5-4F2B-879D-21D10D0E9441}" dt="2020-02-19T08:35:56.039" v="1085" actId="478"/>
          <ac:spMkLst>
            <pc:docMk/>
            <pc:sldMk cId="636014570" sldId="314"/>
            <ac:spMk id="25" creationId="{B0AB9D83-8542-4BC6-BFA9-E3CFAA1893C5}"/>
          </ac:spMkLst>
        </pc:spChg>
        <pc:spChg chg="del mod">
          <ac:chgData name="Rachael Green" userId="89c6f63e-7657-4ad0-8dd4-6f0c32cf62df" providerId="ADAL" clId="{897CA793-56A5-4F2B-879D-21D10D0E9441}" dt="2020-02-19T08:35:56.039" v="1085" actId="478"/>
          <ac:spMkLst>
            <pc:docMk/>
            <pc:sldMk cId="636014570" sldId="314"/>
            <ac:spMk id="26" creationId="{34D9E701-9619-49C6-ABCC-ADFD2D917FDB}"/>
          </ac:spMkLst>
        </pc:spChg>
        <pc:spChg chg="del mod">
          <ac:chgData name="Rachael Green" userId="89c6f63e-7657-4ad0-8dd4-6f0c32cf62df" providerId="ADAL" clId="{897CA793-56A5-4F2B-879D-21D10D0E9441}" dt="2020-02-19T08:35:56.039" v="1085" actId="478"/>
          <ac:spMkLst>
            <pc:docMk/>
            <pc:sldMk cId="636014570" sldId="314"/>
            <ac:spMk id="27" creationId="{47A06AC4-DC9F-453A-A849-56F8F1F9B9AA}"/>
          </ac:spMkLst>
        </pc:spChg>
        <pc:spChg chg="del mod">
          <ac:chgData name="Rachael Green" userId="89c6f63e-7657-4ad0-8dd4-6f0c32cf62df" providerId="ADAL" clId="{897CA793-56A5-4F2B-879D-21D10D0E9441}" dt="2020-02-19T08:35:56.039" v="1085" actId="478"/>
          <ac:spMkLst>
            <pc:docMk/>
            <pc:sldMk cId="636014570" sldId="314"/>
            <ac:spMk id="28" creationId="{97BC0DA7-B656-4683-A7D9-92D10C770C6A}"/>
          </ac:spMkLst>
        </pc:spChg>
        <pc:spChg chg="add mod">
          <ac:chgData name="Rachael Green" userId="89c6f63e-7657-4ad0-8dd4-6f0c32cf62df" providerId="ADAL" clId="{897CA793-56A5-4F2B-879D-21D10D0E9441}" dt="2020-02-19T08:31:57.185" v="942" actId="552"/>
          <ac:spMkLst>
            <pc:docMk/>
            <pc:sldMk cId="636014570" sldId="314"/>
            <ac:spMk id="29" creationId="{C927B89D-4BDE-4C5F-871E-AD0E38693505}"/>
          </ac:spMkLst>
        </pc:spChg>
        <pc:spChg chg="del mod topLvl">
          <ac:chgData name="Rachael Green" userId="89c6f63e-7657-4ad0-8dd4-6f0c32cf62df" providerId="ADAL" clId="{897CA793-56A5-4F2B-879D-21D10D0E9441}" dt="2020-02-19T08:30:23.787" v="919" actId="478"/>
          <ac:spMkLst>
            <pc:docMk/>
            <pc:sldMk cId="636014570" sldId="314"/>
            <ac:spMk id="31" creationId="{06CD5612-1B7A-4187-BF46-68BA0265721D}"/>
          </ac:spMkLst>
        </pc:spChg>
        <pc:spChg chg="mod topLvl">
          <ac:chgData name="Rachael Green" userId="89c6f63e-7657-4ad0-8dd4-6f0c32cf62df" providerId="ADAL" clId="{897CA793-56A5-4F2B-879D-21D10D0E9441}" dt="2020-02-19T08:34:05.428" v="985" actId="20577"/>
          <ac:spMkLst>
            <pc:docMk/>
            <pc:sldMk cId="636014570" sldId="314"/>
            <ac:spMk id="32" creationId="{F01E7AE3-C8E1-4AAF-9684-6258A8ED8C07}"/>
          </ac:spMkLst>
        </pc:spChg>
        <pc:spChg chg="add del mod">
          <ac:chgData name="Rachael Green" userId="89c6f63e-7657-4ad0-8dd4-6f0c32cf62df" providerId="ADAL" clId="{897CA793-56A5-4F2B-879D-21D10D0E9441}" dt="2020-02-19T08:30:17.982" v="917" actId="478"/>
          <ac:spMkLst>
            <pc:docMk/>
            <pc:sldMk cId="636014570" sldId="314"/>
            <ac:spMk id="33" creationId="{CC61A65E-28CA-4D5A-A0CE-C675C174AEF5}"/>
          </ac:spMkLst>
        </pc:spChg>
        <pc:spChg chg="add mod">
          <ac:chgData name="Rachael Green" userId="89c6f63e-7657-4ad0-8dd4-6f0c32cf62df" providerId="ADAL" clId="{897CA793-56A5-4F2B-879D-21D10D0E9441}" dt="2020-02-19T08:33:47.739" v="979" actId="12788"/>
          <ac:spMkLst>
            <pc:docMk/>
            <pc:sldMk cId="636014570" sldId="314"/>
            <ac:spMk id="34" creationId="{45F7F070-A1D4-4D3E-9F53-C0519A1DEEC3}"/>
          </ac:spMkLst>
        </pc:spChg>
        <pc:spChg chg="add del mod">
          <ac:chgData name="Rachael Green" userId="89c6f63e-7657-4ad0-8dd4-6f0c32cf62df" providerId="ADAL" clId="{897CA793-56A5-4F2B-879D-21D10D0E9441}" dt="2020-02-19T08:29:46.401" v="902" actId="478"/>
          <ac:spMkLst>
            <pc:docMk/>
            <pc:sldMk cId="636014570" sldId="314"/>
            <ac:spMk id="37" creationId="{15067835-842F-45E7-8BCA-9345A4FE3D1D}"/>
          </ac:spMkLst>
        </pc:spChg>
        <pc:spChg chg="add del mod">
          <ac:chgData name="Rachael Green" userId="89c6f63e-7657-4ad0-8dd4-6f0c32cf62df" providerId="ADAL" clId="{897CA793-56A5-4F2B-879D-21D10D0E9441}" dt="2020-02-19T08:29:43.946" v="901" actId="478"/>
          <ac:spMkLst>
            <pc:docMk/>
            <pc:sldMk cId="636014570" sldId="314"/>
            <ac:spMk id="38" creationId="{9909A539-46C3-4657-8F20-95D3F2A8715F}"/>
          </ac:spMkLst>
        </pc:spChg>
        <pc:spChg chg="add mod">
          <ac:chgData name="Rachael Green" userId="89c6f63e-7657-4ad0-8dd4-6f0c32cf62df" providerId="ADAL" clId="{897CA793-56A5-4F2B-879D-21D10D0E9441}" dt="2020-02-19T08:33:28.609" v="976" actId="554"/>
          <ac:spMkLst>
            <pc:docMk/>
            <pc:sldMk cId="636014570" sldId="314"/>
            <ac:spMk id="46" creationId="{53AB408B-E07F-41E6-81C2-9FACC4A6F579}"/>
          </ac:spMkLst>
        </pc:spChg>
        <pc:spChg chg="add mod">
          <ac:chgData name="Rachael Green" userId="89c6f63e-7657-4ad0-8dd4-6f0c32cf62df" providerId="ADAL" clId="{897CA793-56A5-4F2B-879D-21D10D0E9441}" dt="2020-02-19T08:32:02.274" v="943" actId="20577"/>
          <ac:spMkLst>
            <pc:docMk/>
            <pc:sldMk cId="636014570" sldId="314"/>
            <ac:spMk id="47" creationId="{B1E24A0E-272B-4847-92BF-2C9C9EF083FD}"/>
          </ac:spMkLst>
        </pc:spChg>
        <pc:spChg chg="mod topLvl">
          <ac:chgData name="Rachael Green" userId="89c6f63e-7657-4ad0-8dd4-6f0c32cf62df" providerId="ADAL" clId="{897CA793-56A5-4F2B-879D-21D10D0E9441}" dt="2020-02-19T08:34:59.646" v="1020" actId="164"/>
          <ac:spMkLst>
            <pc:docMk/>
            <pc:sldMk cId="636014570" sldId="314"/>
            <ac:spMk id="51" creationId="{F1071961-A8A3-4D70-A6D9-503893EE3E4D}"/>
          </ac:spMkLst>
        </pc:spChg>
        <pc:spChg chg="mod topLvl">
          <ac:chgData name="Rachael Green" userId="89c6f63e-7657-4ad0-8dd4-6f0c32cf62df" providerId="ADAL" clId="{897CA793-56A5-4F2B-879D-21D10D0E9441}" dt="2020-02-19T08:34:59.646" v="1020" actId="164"/>
          <ac:spMkLst>
            <pc:docMk/>
            <pc:sldMk cId="636014570" sldId="314"/>
            <ac:spMk id="52" creationId="{992BF046-FDB2-4F33-8F69-A49F00038BF4}"/>
          </ac:spMkLst>
        </pc:spChg>
        <pc:spChg chg="mod topLvl">
          <ac:chgData name="Rachael Green" userId="89c6f63e-7657-4ad0-8dd4-6f0c32cf62df" providerId="ADAL" clId="{897CA793-56A5-4F2B-879D-21D10D0E9441}" dt="2020-02-19T08:34:59.646" v="1020" actId="164"/>
          <ac:spMkLst>
            <pc:docMk/>
            <pc:sldMk cId="636014570" sldId="314"/>
            <ac:spMk id="53" creationId="{E0021E02-823F-434B-AC7C-7218BA8AC161}"/>
          </ac:spMkLst>
        </pc:spChg>
        <pc:spChg chg="del mod topLvl">
          <ac:chgData name="Rachael Green" userId="89c6f63e-7657-4ad0-8dd4-6f0c32cf62df" providerId="ADAL" clId="{897CA793-56A5-4F2B-879D-21D10D0E9441}" dt="2020-02-19T08:34:53.075" v="1018" actId="478"/>
          <ac:spMkLst>
            <pc:docMk/>
            <pc:sldMk cId="636014570" sldId="314"/>
            <ac:spMk id="54" creationId="{1F1472D4-1E42-4FCE-8406-2E08A892C6DD}"/>
          </ac:spMkLst>
        </pc:spChg>
        <pc:spChg chg="mod topLvl">
          <ac:chgData name="Rachael Green" userId="89c6f63e-7657-4ad0-8dd4-6f0c32cf62df" providerId="ADAL" clId="{897CA793-56A5-4F2B-879D-21D10D0E9441}" dt="2020-02-19T08:34:57.018" v="1019" actId="164"/>
          <ac:spMkLst>
            <pc:docMk/>
            <pc:sldMk cId="636014570" sldId="314"/>
            <ac:spMk id="55" creationId="{77C0488B-3B0A-4D01-AF93-73A85E380B0F}"/>
          </ac:spMkLst>
        </pc:spChg>
        <pc:spChg chg="mod topLvl">
          <ac:chgData name="Rachael Green" userId="89c6f63e-7657-4ad0-8dd4-6f0c32cf62df" providerId="ADAL" clId="{897CA793-56A5-4F2B-879D-21D10D0E9441}" dt="2020-02-19T08:34:57.018" v="1019" actId="164"/>
          <ac:spMkLst>
            <pc:docMk/>
            <pc:sldMk cId="636014570" sldId="314"/>
            <ac:spMk id="56" creationId="{DF2E3361-DE0A-4583-9AA0-26B5685A4E69}"/>
          </ac:spMkLst>
        </pc:spChg>
        <pc:spChg chg="mod topLvl">
          <ac:chgData name="Rachael Green" userId="89c6f63e-7657-4ad0-8dd4-6f0c32cf62df" providerId="ADAL" clId="{897CA793-56A5-4F2B-879D-21D10D0E9441}" dt="2020-02-19T08:34:57.018" v="1019" actId="164"/>
          <ac:spMkLst>
            <pc:docMk/>
            <pc:sldMk cId="636014570" sldId="314"/>
            <ac:spMk id="57" creationId="{E971807F-C4C3-4BE5-8FE6-91620EB41B13}"/>
          </ac:spMkLst>
        </pc:spChg>
        <pc:spChg chg="mod topLvl">
          <ac:chgData name="Rachael Green" userId="89c6f63e-7657-4ad0-8dd4-6f0c32cf62df" providerId="ADAL" clId="{897CA793-56A5-4F2B-879D-21D10D0E9441}" dt="2020-02-19T08:34:57.018" v="1019" actId="164"/>
          <ac:spMkLst>
            <pc:docMk/>
            <pc:sldMk cId="636014570" sldId="314"/>
            <ac:spMk id="58" creationId="{717FEB93-BA61-46CF-AE96-A54B6F539391}"/>
          </ac:spMkLst>
        </pc:spChg>
        <pc:spChg chg="del mod topLvl">
          <ac:chgData name="Rachael Green" userId="89c6f63e-7657-4ad0-8dd4-6f0c32cf62df" providerId="ADAL" clId="{897CA793-56A5-4F2B-879D-21D10D0E9441}" dt="2020-02-19T08:35:32.871" v="1052" actId="478"/>
          <ac:spMkLst>
            <pc:docMk/>
            <pc:sldMk cId="636014570" sldId="314"/>
            <ac:spMk id="62" creationId="{AEABE12F-90B7-40F9-96E9-FD0FD72EB649}"/>
          </ac:spMkLst>
        </pc:spChg>
        <pc:spChg chg="del mod topLvl">
          <ac:chgData name="Rachael Green" userId="89c6f63e-7657-4ad0-8dd4-6f0c32cf62df" providerId="ADAL" clId="{897CA793-56A5-4F2B-879D-21D10D0E9441}" dt="2020-02-19T08:35:32.871" v="1052" actId="478"/>
          <ac:spMkLst>
            <pc:docMk/>
            <pc:sldMk cId="636014570" sldId="314"/>
            <ac:spMk id="63" creationId="{CE19A398-7A34-453F-BD0E-F9AFDCBE3B7A}"/>
          </ac:spMkLst>
        </pc:spChg>
        <pc:spChg chg="del mod topLvl">
          <ac:chgData name="Rachael Green" userId="89c6f63e-7657-4ad0-8dd4-6f0c32cf62df" providerId="ADAL" clId="{897CA793-56A5-4F2B-879D-21D10D0E9441}" dt="2020-02-19T08:35:32.871" v="1052" actId="478"/>
          <ac:spMkLst>
            <pc:docMk/>
            <pc:sldMk cId="636014570" sldId="314"/>
            <ac:spMk id="64" creationId="{567CA292-5D81-4AD6-AB86-153CC970F15D}"/>
          </ac:spMkLst>
        </pc:spChg>
        <pc:spChg chg="del mod topLvl">
          <ac:chgData name="Rachael Green" userId="89c6f63e-7657-4ad0-8dd4-6f0c32cf62df" providerId="ADAL" clId="{897CA793-56A5-4F2B-879D-21D10D0E9441}" dt="2020-02-19T08:35:32.871" v="1052" actId="478"/>
          <ac:spMkLst>
            <pc:docMk/>
            <pc:sldMk cId="636014570" sldId="314"/>
            <ac:spMk id="65" creationId="{3A9F246A-92A8-4119-9BE1-8EDDE95CC149}"/>
          </ac:spMkLst>
        </pc:spChg>
        <pc:spChg chg="del mod topLvl">
          <ac:chgData name="Rachael Green" userId="89c6f63e-7657-4ad0-8dd4-6f0c32cf62df" providerId="ADAL" clId="{897CA793-56A5-4F2B-879D-21D10D0E9441}" dt="2020-02-19T08:35:32.871" v="1052" actId="478"/>
          <ac:spMkLst>
            <pc:docMk/>
            <pc:sldMk cId="636014570" sldId="314"/>
            <ac:spMk id="66" creationId="{E80F9635-98B3-4C70-ADB8-279CBDE4965B}"/>
          </ac:spMkLst>
        </pc:spChg>
        <pc:spChg chg="del mod topLvl">
          <ac:chgData name="Rachael Green" userId="89c6f63e-7657-4ad0-8dd4-6f0c32cf62df" providerId="ADAL" clId="{897CA793-56A5-4F2B-879D-21D10D0E9441}" dt="2020-02-19T08:35:32.871" v="1052" actId="478"/>
          <ac:spMkLst>
            <pc:docMk/>
            <pc:sldMk cId="636014570" sldId="314"/>
            <ac:spMk id="67" creationId="{9346A75F-3F41-4DE5-8879-1747EBE5D31E}"/>
          </ac:spMkLst>
        </pc:spChg>
        <pc:spChg chg="mod topLvl">
          <ac:chgData name="Rachael Green" userId="89c6f63e-7657-4ad0-8dd4-6f0c32cf62df" providerId="ADAL" clId="{897CA793-56A5-4F2B-879D-21D10D0E9441}" dt="2020-02-19T08:35:46.172" v="1056" actId="164"/>
          <ac:spMkLst>
            <pc:docMk/>
            <pc:sldMk cId="636014570" sldId="314"/>
            <ac:spMk id="68" creationId="{412886C2-77C5-4674-8ADD-0CDF57BA8CEB}"/>
          </ac:spMkLst>
        </pc:spChg>
        <pc:spChg chg="mod topLvl">
          <ac:chgData name="Rachael Green" userId="89c6f63e-7657-4ad0-8dd4-6f0c32cf62df" providerId="ADAL" clId="{897CA793-56A5-4F2B-879D-21D10D0E9441}" dt="2020-02-19T08:35:46.172" v="1056" actId="164"/>
          <ac:spMkLst>
            <pc:docMk/>
            <pc:sldMk cId="636014570" sldId="314"/>
            <ac:spMk id="69" creationId="{EA0D49D0-517D-4B10-8DB7-4F2218A92C19}"/>
          </ac:spMkLst>
        </pc:spChg>
        <pc:spChg chg="del mod topLvl">
          <ac:chgData name="Rachael Green" userId="89c6f63e-7657-4ad0-8dd4-6f0c32cf62df" providerId="ADAL" clId="{897CA793-56A5-4F2B-879D-21D10D0E9441}" dt="2020-02-19T08:35:32.871" v="1052" actId="478"/>
          <ac:spMkLst>
            <pc:docMk/>
            <pc:sldMk cId="636014570" sldId="314"/>
            <ac:spMk id="70" creationId="{29E8271D-F49A-41C1-BBC7-C95BA7981377}"/>
          </ac:spMkLst>
        </pc:spChg>
        <pc:spChg chg="del mod topLvl">
          <ac:chgData name="Rachael Green" userId="89c6f63e-7657-4ad0-8dd4-6f0c32cf62df" providerId="ADAL" clId="{897CA793-56A5-4F2B-879D-21D10D0E9441}" dt="2020-02-19T08:35:32.871" v="1052" actId="478"/>
          <ac:spMkLst>
            <pc:docMk/>
            <pc:sldMk cId="636014570" sldId="314"/>
            <ac:spMk id="71" creationId="{F5BCA0BA-B540-4A05-AF3D-90C17D6967C5}"/>
          </ac:spMkLst>
        </pc:spChg>
        <pc:spChg chg="add mod">
          <ac:chgData name="Rachael Green" userId="89c6f63e-7657-4ad0-8dd4-6f0c32cf62df" providerId="ADAL" clId="{897CA793-56A5-4F2B-879D-21D10D0E9441}" dt="2020-02-19T08:34:32.853" v="991" actId="12788"/>
          <ac:spMkLst>
            <pc:docMk/>
            <pc:sldMk cId="636014570" sldId="314"/>
            <ac:spMk id="72" creationId="{B9979E62-5166-4AB5-BE3D-712EC0129C72}"/>
          </ac:spMkLst>
        </pc:spChg>
        <pc:spChg chg="add mod">
          <ac:chgData name="Rachael Green" userId="89c6f63e-7657-4ad0-8dd4-6f0c32cf62df" providerId="ADAL" clId="{897CA793-56A5-4F2B-879D-21D10D0E9441}" dt="2020-02-19T08:34:32.853" v="991" actId="12788"/>
          <ac:spMkLst>
            <pc:docMk/>
            <pc:sldMk cId="636014570" sldId="314"/>
            <ac:spMk id="73" creationId="{FBCFE66A-89EE-473E-9C4C-768249BBD110}"/>
          </ac:spMkLst>
        </pc:spChg>
        <pc:grpChg chg="add mod topLvl">
          <ac:chgData name="Rachael Green" userId="89c6f63e-7657-4ad0-8dd4-6f0c32cf62df" providerId="ADAL" clId="{897CA793-56A5-4F2B-879D-21D10D0E9441}" dt="2020-02-19T08:35:44.274" v="1055" actId="164"/>
          <ac:grpSpMkLst>
            <pc:docMk/>
            <pc:sldMk cId="636014570" sldId="314"/>
            <ac:grpSpMk id="2" creationId="{33645220-CFB4-4AED-81AA-2300F556012A}"/>
          </ac:grpSpMkLst>
        </pc:grpChg>
        <pc:grpChg chg="add mod topLvl">
          <ac:chgData name="Rachael Green" userId="89c6f63e-7657-4ad0-8dd4-6f0c32cf62df" providerId="ADAL" clId="{897CA793-56A5-4F2B-879D-21D10D0E9441}" dt="2020-02-19T08:35:44.274" v="1055" actId="164"/>
          <ac:grpSpMkLst>
            <pc:docMk/>
            <pc:sldMk cId="636014570" sldId="314"/>
            <ac:grpSpMk id="3" creationId="{91074DCE-7656-41BD-BEBC-9E8A8C68C5C0}"/>
          </ac:grpSpMkLst>
        </pc:grpChg>
        <pc:grpChg chg="add del mod">
          <ac:chgData name="Rachael Green" userId="89c6f63e-7657-4ad0-8dd4-6f0c32cf62df" providerId="ADAL" clId="{897CA793-56A5-4F2B-879D-21D10D0E9441}" dt="2020-02-19T08:35:35.773" v="1053" actId="165"/>
          <ac:grpSpMkLst>
            <pc:docMk/>
            <pc:sldMk cId="636014570" sldId="314"/>
            <ac:grpSpMk id="4" creationId="{A13F1534-845F-4683-B27D-67C67C3E9CC2}"/>
          </ac:grpSpMkLst>
        </pc:grpChg>
        <pc:grpChg chg="add mod">
          <ac:chgData name="Rachael Green" userId="89c6f63e-7657-4ad0-8dd4-6f0c32cf62df" providerId="ADAL" clId="{897CA793-56A5-4F2B-879D-21D10D0E9441}" dt="2020-02-19T08:35:44.274" v="1055" actId="164"/>
          <ac:grpSpMkLst>
            <pc:docMk/>
            <pc:sldMk cId="636014570" sldId="314"/>
            <ac:grpSpMk id="5" creationId="{ECF68B07-1EBD-4FD3-8C63-11DDC8EAAB6D}"/>
          </ac:grpSpMkLst>
        </pc:grpChg>
        <pc:grpChg chg="add mod">
          <ac:chgData name="Rachael Green" userId="89c6f63e-7657-4ad0-8dd4-6f0c32cf62df" providerId="ADAL" clId="{897CA793-56A5-4F2B-879D-21D10D0E9441}" dt="2020-02-19T08:35:49.515" v="1084" actId="1037"/>
          <ac:grpSpMkLst>
            <pc:docMk/>
            <pc:sldMk cId="636014570" sldId="314"/>
            <ac:grpSpMk id="6" creationId="{D8B84E95-AAD1-4C1E-AA32-8BF7EC85B685}"/>
          </ac:grpSpMkLst>
        </pc:grpChg>
        <pc:grpChg chg="add del mod">
          <ac:chgData name="Rachael Green" userId="89c6f63e-7657-4ad0-8dd4-6f0c32cf62df" providerId="ADAL" clId="{897CA793-56A5-4F2B-879D-21D10D0E9441}" dt="2020-02-19T08:30:21.653" v="918" actId="165"/>
          <ac:grpSpMkLst>
            <pc:docMk/>
            <pc:sldMk cId="636014570" sldId="314"/>
            <ac:grpSpMk id="30" creationId="{CAEFDBDD-CA75-4DD7-9578-1B416EA5BA29}"/>
          </ac:grpSpMkLst>
        </pc:grpChg>
        <pc:grpChg chg="add del mod">
          <ac:chgData name="Rachael Green" userId="89c6f63e-7657-4ad0-8dd4-6f0c32cf62df" providerId="ADAL" clId="{897CA793-56A5-4F2B-879D-21D10D0E9441}" dt="2020-02-19T08:29:43.946" v="901" actId="478"/>
          <ac:grpSpMkLst>
            <pc:docMk/>
            <pc:sldMk cId="636014570" sldId="314"/>
            <ac:grpSpMk id="39" creationId="{4FB4BA5F-532A-4B70-AC77-07BC6101BB4C}"/>
          </ac:grpSpMkLst>
        </pc:grpChg>
        <pc:grpChg chg="add del mod">
          <ac:chgData name="Rachael Green" userId="89c6f63e-7657-4ad0-8dd4-6f0c32cf62df" providerId="ADAL" clId="{897CA793-56A5-4F2B-879D-21D10D0E9441}" dt="2020-02-19T08:29:43.946" v="901" actId="478"/>
          <ac:grpSpMkLst>
            <pc:docMk/>
            <pc:sldMk cId="636014570" sldId="314"/>
            <ac:grpSpMk id="43" creationId="{08326353-043C-47CB-8F73-CACF752FE52C}"/>
          </ac:grpSpMkLst>
        </pc:grpChg>
        <pc:grpChg chg="add del mod">
          <ac:chgData name="Rachael Green" userId="89c6f63e-7657-4ad0-8dd4-6f0c32cf62df" providerId="ADAL" clId="{897CA793-56A5-4F2B-879D-21D10D0E9441}" dt="2020-02-19T08:34:37.436" v="992" actId="165"/>
          <ac:grpSpMkLst>
            <pc:docMk/>
            <pc:sldMk cId="636014570" sldId="314"/>
            <ac:grpSpMk id="48" creationId="{F24AC298-681C-4D26-80EB-2101E2C9F334}"/>
          </ac:grpSpMkLst>
        </pc:grpChg>
        <pc:grpChg chg="del mod topLvl">
          <ac:chgData name="Rachael Green" userId="89c6f63e-7657-4ad0-8dd4-6f0c32cf62df" providerId="ADAL" clId="{897CA793-56A5-4F2B-879D-21D10D0E9441}" dt="2020-02-19T08:34:40.663" v="993" actId="165"/>
          <ac:grpSpMkLst>
            <pc:docMk/>
            <pc:sldMk cId="636014570" sldId="314"/>
            <ac:grpSpMk id="49" creationId="{B12F69E3-4863-4E42-80E2-182C8112E86D}"/>
          </ac:grpSpMkLst>
        </pc:grpChg>
        <pc:grpChg chg="del mod topLvl">
          <ac:chgData name="Rachael Green" userId="89c6f63e-7657-4ad0-8dd4-6f0c32cf62df" providerId="ADAL" clId="{897CA793-56A5-4F2B-879D-21D10D0E9441}" dt="2020-02-19T08:34:40.663" v="993" actId="165"/>
          <ac:grpSpMkLst>
            <pc:docMk/>
            <pc:sldMk cId="636014570" sldId="314"/>
            <ac:grpSpMk id="50" creationId="{ECBAF2D0-CB4E-4F8B-B4ED-9107AFFDA8B5}"/>
          </ac:grpSpMkLst>
        </pc:grpChg>
        <pc:grpChg chg="add del mod">
          <ac:chgData name="Rachael Green" userId="89c6f63e-7657-4ad0-8dd4-6f0c32cf62df" providerId="ADAL" clId="{897CA793-56A5-4F2B-879D-21D10D0E9441}" dt="2020-02-19T08:34:37.436" v="992" actId="165"/>
          <ac:grpSpMkLst>
            <pc:docMk/>
            <pc:sldMk cId="636014570" sldId="314"/>
            <ac:grpSpMk id="59" creationId="{621A6517-53DB-40BF-B8A1-160ECCFDFA8F}"/>
          </ac:grpSpMkLst>
        </pc:grpChg>
        <pc:grpChg chg="del mod topLvl">
          <ac:chgData name="Rachael Green" userId="89c6f63e-7657-4ad0-8dd4-6f0c32cf62df" providerId="ADAL" clId="{897CA793-56A5-4F2B-879D-21D10D0E9441}" dt="2020-02-19T08:34:40.663" v="993" actId="165"/>
          <ac:grpSpMkLst>
            <pc:docMk/>
            <pc:sldMk cId="636014570" sldId="314"/>
            <ac:grpSpMk id="60" creationId="{3A2B8454-2F6E-4EA2-8924-8027FEC4CD74}"/>
          </ac:grpSpMkLst>
        </pc:grpChg>
        <pc:grpChg chg="del mod topLvl">
          <ac:chgData name="Rachael Green" userId="89c6f63e-7657-4ad0-8dd4-6f0c32cf62df" providerId="ADAL" clId="{897CA793-56A5-4F2B-879D-21D10D0E9441}" dt="2020-02-19T08:34:40.663" v="993" actId="165"/>
          <ac:grpSpMkLst>
            <pc:docMk/>
            <pc:sldMk cId="636014570" sldId="314"/>
            <ac:grpSpMk id="61" creationId="{D9AA1079-121F-497E-BAB4-ED4A8B22FB78}"/>
          </ac:grpSpMkLst>
        </pc:grpChg>
        <pc:graphicFrameChg chg="del mod">
          <ac:chgData name="Rachael Green" userId="89c6f63e-7657-4ad0-8dd4-6f0c32cf62df" providerId="ADAL" clId="{897CA793-56A5-4F2B-879D-21D10D0E9441}" dt="2020-02-19T08:35:56.039" v="1085" actId="478"/>
          <ac:graphicFrameMkLst>
            <pc:docMk/>
            <pc:sldMk cId="636014570" sldId="314"/>
            <ac:graphicFrameMk id="9" creationId="{BD32831B-3134-488B-A422-CDF7E88E0113}"/>
          </ac:graphicFrameMkLst>
        </pc:graphicFrameChg>
        <pc:graphicFrameChg chg="del mod">
          <ac:chgData name="Rachael Green" userId="89c6f63e-7657-4ad0-8dd4-6f0c32cf62df" providerId="ADAL" clId="{897CA793-56A5-4F2B-879D-21D10D0E9441}" dt="2020-02-19T08:35:56.039" v="1085" actId="478"/>
          <ac:graphicFrameMkLst>
            <pc:docMk/>
            <pc:sldMk cId="636014570" sldId="314"/>
            <ac:graphicFrameMk id="13" creationId="{3F068798-FE0C-4A32-A1FE-5005A82DC6F6}"/>
          </ac:graphicFrameMkLst>
        </pc:graphicFrameChg>
        <pc:graphicFrameChg chg="add mod modGraphic">
          <ac:chgData name="Rachael Green" userId="89c6f63e-7657-4ad0-8dd4-6f0c32cf62df" providerId="ADAL" clId="{897CA793-56A5-4F2B-879D-21D10D0E9441}" dt="2020-02-19T08:33:59.912" v="981" actId="20577"/>
          <ac:graphicFrameMkLst>
            <pc:docMk/>
            <pc:sldMk cId="636014570" sldId="314"/>
            <ac:graphicFrameMk id="35" creationId="{49F3ED61-6B5A-4C90-BB27-319ABB600754}"/>
          </ac:graphicFrameMkLst>
        </pc:graphicFrameChg>
        <pc:graphicFrameChg chg="add mod modGraphic">
          <ac:chgData name="Rachael Green" userId="89c6f63e-7657-4ad0-8dd4-6f0c32cf62df" providerId="ADAL" clId="{897CA793-56A5-4F2B-879D-21D10D0E9441}" dt="2020-02-19T08:34:32.853" v="991" actId="12788"/>
          <ac:graphicFrameMkLst>
            <pc:docMk/>
            <pc:sldMk cId="636014570" sldId="314"/>
            <ac:graphicFrameMk id="36" creationId="{7E7386AD-963D-4811-B3C0-62BCD91D54D9}"/>
          </ac:graphicFrameMkLst>
        </pc:graphicFrameChg>
      </pc:sldChg>
      <pc:sldChg chg="addSp delSp modSp mod">
        <pc:chgData name="Rachael Green" userId="89c6f63e-7657-4ad0-8dd4-6f0c32cf62df" providerId="ADAL" clId="{897CA793-56A5-4F2B-879D-21D10D0E9441}" dt="2020-02-19T08:21:07.545" v="719" actId="12789"/>
        <pc:sldMkLst>
          <pc:docMk/>
          <pc:sldMk cId="36917022" sldId="360"/>
        </pc:sldMkLst>
        <pc:spChg chg="del">
          <ac:chgData name="Rachael Green" userId="89c6f63e-7657-4ad0-8dd4-6f0c32cf62df" providerId="ADAL" clId="{897CA793-56A5-4F2B-879D-21D10D0E9441}" dt="2020-02-18T21:53:15.148" v="177" actId="478"/>
          <ac:spMkLst>
            <pc:docMk/>
            <pc:sldMk cId="36917022" sldId="360"/>
            <ac:spMk id="13" creationId="{7ECF9F25-A3E0-4646-9AC6-A5D6528A1E5A}"/>
          </ac:spMkLst>
        </pc:spChg>
        <pc:spChg chg="mod">
          <ac:chgData name="Rachael Green" userId="89c6f63e-7657-4ad0-8dd4-6f0c32cf62df" providerId="ADAL" clId="{897CA793-56A5-4F2B-879D-21D10D0E9441}" dt="2020-02-19T08:21:02.957" v="718" actId="12788"/>
          <ac:spMkLst>
            <pc:docMk/>
            <pc:sldMk cId="36917022" sldId="360"/>
            <ac:spMk id="21" creationId="{FAA098A9-0548-47B2-94D0-E0CC432504F7}"/>
          </ac:spMkLst>
        </pc:spChg>
        <pc:spChg chg="mod">
          <ac:chgData name="Rachael Green" userId="89c6f63e-7657-4ad0-8dd4-6f0c32cf62df" providerId="ADAL" clId="{897CA793-56A5-4F2B-879D-21D10D0E9441}" dt="2020-02-19T08:21:07.545" v="719" actId="12789"/>
          <ac:spMkLst>
            <pc:docMk/>
            <pc:sldMk cId="36917022" sldId="360"/>
            <ac:spMk id="22" creationId="{B15DFA64-C128-4AA4-ACAE-EC6E29AF2830}"/>
          </ac:spMkLst>
        </pc:spChg>
        <pc:spChg chg="del">
          <ac:chgData name="Rachael Green" userId="89c6f63e-7657-4ad0-8dd4-6f0c32cf62df" providerId="ADAL" clId="{897CA793-56A5-4F2B-879D-21D10D0E9441}" dt="2020-02-18T21:53:15.148" v="177" actId="478"/>
          <ac:spMkLst>
            <pc:docMk/>
            <pc:sldMk cId="36917022" sldId="360"/>
            <ac:spMk id="23" creationId="{4D2DFD4C-1252-4EBB-9DEE-75B31439E335}"/>
          </ac:spMkLst>
        </pc:spChg>
        <pc:spChg chg="del">
          <ac:chgData name="Rachael Green" userId="89c6f63e-7657-4ad0-8dd4-6f0c32cf62df" providerId="ADAL" clId="{897CA793-56A5-4F2B-879D-21D10D0E9441}" dt="2020-02-18T21:53:15.148" v="177" actId="478"/>
          <ac:spMkLst>
            <pc:docMk/>
            <pc:sldMk cId="36917022" sldId="360"/>
            <ac:spMk id="24" creationId="{0F897DDE-C7A7-4FD4-BFE4-76F13B7780B6}"/>
          </ac:spMkLst>
        </pc:spChg>
        <pc:spChg chg="del">
          <ac:chgData name="Rachael Green" userId="89c6f63e-7657-4ad0-8dd4-6f0c32cf62df" providerId="ADAL" clId="{897CA793-56A5-4F2B-879D-21D10D0E9441}" dt="2020-02-18T21:53:15.148" v="177" actId="478"/>
          <ac:spMkLst>
            <pc:docMk/>
            <pc:sldMk cId="36917022" sldId="360"/>
            <ac:spMk id="25" creationId="{F32714A3-E2AE-4A8E-A4F7-E148CDC8E729}"/>
          </ac:spMkLst>
        </pc:spChg>
        <pc:spChg chg="del">
          <ac:chgData name="Rachael Green" userId="89c6f63e-7657-4ad0-8dd4-6f0c32cf62df" providerId="ADAL" clId="{897CA793-56A5-4F2B-879D-21D10D0E9441}" dt="2020-02-18T21:53:22.198" v="178" actId="478"/>
          <ac:spMkLst>
            <pc:docMk/>
            <pc:sldMk cId="36917022" sldId="360"/>
            <ac:spMk id="26" creationId="{0D57A947-16C1-438E-A355-39228AB3BE64}"/>
          </ac:spMkLst>
        </pc:spChg>
        <pc:spChg chg="del">
          <ac:chgData name="Rachael Green" userId="89c6f63e-7657-4ad0-8dd4-6f0c32cf62df" providerId="ADAL" clId="{897CA793-56A5-4F2B-879D-21D10D0E9441}" dt="2020-02-18T21:53:22.198" v="178" actId="478"/>
          <ac:spMkLst>
            <pc:docMk/>
            <pc:sldMk cId="36917022" sldId="360"/>
            <ac:spMk id="27" creationId="{52B22A3A-9C8D-4B9B-91FF-E9AB5F288E69}"/>
          </ac:spMkLst>
        </pc:spChg>
        <pc:spChg chg="del">
          <ac:chgData name="Rachael Green" userId="89c6f63e-7657-4ad0-8dd4-6f0c32cf62df" providerId="ADAL" clId="{897CA793-56A5-4F2B-879D-21D10D0E9441}" dt="2020-02-18T21:53:22.198" v="178" actId="478"/>
          <ac:spMkLst>
            <pc:docMk/>
            <pc:sldMk cId="36917022" sldId="360"/>
            <ac:spMk id="28" creationId="{EB331CAE-E37B-4FBD-9E75-CD5715F6072C}"/>
          </ac:spMkLst>
        </pc:spChg>
        <pc:spChg chg="del">
          <ac:chgData name="Rachael Green" userId="89c6f63e-7657-4ad0-8dd4-6f0c32cf62df" providerId="ADAL" clId="{897CA793-56A5-4F2B-879D-21D10D0E9441}" dt="2020-02-18T21:53:22.198" v="178" actId="478"/>
          <ac:spMkLst>
            <pc:docMk/>
            <pc:sldMk cId="36917022" sldId="360"/>
            <ac:spMk id="29" creationId="{BC4FEBCA-405F-44A8-A615-92C00E2E7D60}"/>
          </ac:spMkLst>
        </pc:spChg>
        <pc:spChg chg="del">
          <ac:chgData name="Rachael Green" userId="89c6f63e-7657-4ad0-8dd4-6f0c32cf62df" providerId="ADAL" clId="{897CA793-56A5-4F2B-879D-21D10D0E9441}" dt="2020-02-18T21:53:22.198" v="178" actId="478"/>
          <ac:spMkLst>
            <pc:docMk/>
            <pc:sldMk cId="36917022" sldId="360"/>
            <ac:spMk id="30" creationId="{293AFA2D-CE68-4A63-A831-F267F1363BF4}"/>
          </ac:spMkLst>
        </pc:spChg>
        <pc:spChg chg="mod topLvl">
          <ac:chgData name="Rachael Green" userId="89c6f63e-7657-4ad0-8dd4-6f0c32cf62df" providerId="ADAL" clId="{897CA793-56A5-4F2B-879D-21D10D0E9441}" dt="2020-02-18T21:56:53.008" v="319" actId="164"/>
          <ac:spMkLst>
            <pc:docMk/>
            <pc:sldMk cId="36917022" sldId="360"/>
            <ac:spMk id="36" creationId="{0B8CAE10-8C8F-4C0C-96EF-086F4E6E0097}"/>
          </ac:spMkLst>
        </pc:spChg>
        <pc:spChg chg="mod topLvl">
          <ac:chgData name="Rachael Green" userId="89c6f63e-7657-4ad0-8dd4-6f0c32cf62df" providerId="ADAL" clId="{897CA793-56A5-4F2B-879D-21D10D0E9441}" dt="2020-02-18T21:56:53.008" v="319" actId="164"/>
          <ac:spMkLst>
            <pc:docMk/>
            <pc:sldMk cId="36917022" sldId="360"/>
            <ac:spMk id="37" creationId="{42D2A012-C76E-4589-98BF-4856E81BEE38}"/>
          </ac:spMkLst>
        </pc:spChg>
        <pc:spChg chg="mod topLvl">
          <ac:chgData name="Rachael Green" userId="89c6f63e-7657-4ad0-8dd4-6f0c32cf62df" providerId="ADAL" clId="{897CA793-56A5-4F2B-879D-21D10D0E9441}" dt="2020-02-18T21:56:53.008" v="319" actId="164"/>
          <ac:spMkLst>
            <pc:docMk/>
            <pc:sldMk cId="36917022" sldId="360"/>
            <ac:spMk id="38" creationId="{D9426113-EE7E-4560-B4B7-38B744817B07}"/>
          </ac:spMkLst>
        </pc:spChg>
        <pc:spChg chg="del mod topLvl">
          <ac:chgData name="Rachael Green" userId="89c6f63e-7657-4ad0-8dd4-6f0c32cf62df" providerId="ADAL" clId="{897CA793-56A5-4F2B-879D-21D10D0E9441}" dt="2020-02-18T21:56:58.158" v="327" actId="478"/>
          <ac:spMkLst>
            <pc:docMk/>
            <pc:sldMk cId="36917022" sldId="360"/>
            <ac:spMk id="40" creationId="{26051DFC-801B-4AD1-BE6B-1CFD1A254EE3}"/>
          </ac:spMkLst>
        </pc:spChg>
        <pc:spChg chg="mod topLvl">
          <ac:chgData name="Rachael Green" userId="89c6f63e-7657-4ad0-8dd4-6f0c32cf62df" providerId="ADAL" clId="{897CA793-56A5-4F2B-879D-21D10D0E9441}" dt="2020-02-18T21:56:07.237" v="286" actId="164"/>
          <ac:spMkLst>
            <pc:docMk/>
            <pc:sldMk cId="36917022" sldId="360"/>
            <ac:spMk id="41" creationId="{C7E59486-0A7E-4595-8B46-9D27FF7877B7}"/>
          </ac:spMkLst>
        </pc:spChg>
        <pc:spChg chg="add mod">
          <ac:chgData name="Rachael Green" userId="89c6f63e-7657-4ad0-8dd4-6f0c32cf62df" providerId="ADAL" clId="{897CA793-56A5-4F2B-879D-21D10D0E9441}" dt="2020-02-18T21:56:07.237" v="286" actId="164"/>
          <ac:spMkLst>
            <pc:docMk/>
            <pc:sldMk cId="36917022" sldId="360"/>
            <ac:spMk id="42" creationId="{A7DACD29-68C8-4782-BBE4-8C721F5A9DAE}"/>
          </ac:spMkLst>
        </pc:spChg>
        <pc:spChg chg="add mod">
          <ac:chgData name="Rachael Green" userId="89c6f63e-7657-4ad0-8dd4-6f0c32cf62df" providerId="ADAL" clId="{897CA793-56A5-4F2B-879D-21D10D0E9441}" dt="2020-02-18T21:56:07.237" v="286" actId="164"/>
          <ac:spMkLst>
            <pc:docMk/>
            <pc:sldMk cId="36917022" sldId="360"/>
            <ac:spMk id="43" creationId="{966339C6-4CC4-4C67-A576-7C8C87B024E1}"/>
          </ac:spMkLst>
        </pc:spChg>
        <pc:spChg chg="add mod">
          <ac:chgData name="Rachael Green" userId="89c6f63e-7657-4ad0-8dd4-6f0c32cf62df" providerId="ADAL" clId="{897CA793-56A5-4F2B-879D-21D10D0E9441}" dt="2020-02-18T21:56:07.237" v="286" actId="164"/>
          <ac:spMkLst>
            <pc:docMk/>
            <pc:sldMk cId="36917022" sldId="360"/>
            <ac:spMk id="44" creationId="{0CD122F4-FFEB-4B2B-91A1-C35A5E1F6F88}"/>
          </ac:spMkLst>
        </pc:spChg>
        <pc:spChg chg="add mod">
          <ac:chgData name="Rachael Green" userId="89c6f63e-7657-4ad0-8dd4-6f0c32cf62df" providerId="ADAL" clId="{897CA793-56A5-4F2B-879D-21D10D0E9441}" dt="2020-02-18T21:56:53.008" v="319" actId="164"/>
          <ac:spMkLst>
            <pc:docMk/>
            <pc:sldMk cId="36917022" sldId="360"/>
            <ac:spMk id="45" creationId="{387C9158-8291-48A9-AE22-1D56B9B87D1A}"/>
          </ac:spMkLst>
        </pc:spChg>
        <pc:spChg chg="add mod">
          <ac:chgData name="Rachael Green" userId="89c6f63e-7657-4ad0-8dd4-6f0c32cf62df" providerId="ADAL" clId="{897CA793-56A5-4F2B-879D-21D10D0E9441}" dt="2020-02-18T21:56:53.008" v="319" actId="164"/>
          <ac:spMkLst>
            <pc:docMk/>
            <pc:sldMk cId="36917022" sldId="360"/>
            <ac:spMk id="46" creationId="{3FA2AB3A-6911-4D23-BE0D-77D67C7A5706}"/>
          </ac:spMkLst>
        </pc:spChg>
        <pc:grpChg chg="add mod">
          <ac:chgData name="Rachael Green" userId="89c6f63e-7657-4ad0-8dd4-6f0c32cf62df" providerId="ADAL" clId="{897CA793-56A5-4F2B-879D-21D10D0E9441}" dt="2020-02-19T08:21:07.545" v="719" actId="12789"/>
          <ac:grpSpMkLst>
            <pc:docMk/>
            <pc:sldMk cId="36917022" sldId="360"/>
            <ac:grpSpMk id="2" creationId="{6D763E32-95D2-4081-97ED-F31A0845C2A6}"/>
          </ac:grpSpMkLst>
        </pc:grpChg>
        <pc:grpChg chg="add mod">
          <ac:chgData name="Rachael Green" userId="89c6f63e-7657-4ad0-8dd4-6f0c32cf62df" providerId="ADAL" clId="{897CA793-56A5-4F2B-879D-21D10D0E9441}" dt="2020-02-19T08:21:07.545" v="719" actId="12789"/>
          <ac:grpSpMkLst>
            <pc:docMk/>
            <pc:sldMk cId="36917022" sldId="360"/>
            <ac:grpSpMk id="3" creationId="{5C2E9EB4-468E-46B9-9ED6-9AF35C0064AD}"/>
          </ac:grpSpMkLst>
        </pc:grpChg>
        <pc:grpChg chg="add del">
          <ac:chgData name="Rachael Green" userId="89c6f63e-7657-4ad0-8dd4-6f0c32cf62df" providerId="ADAL" clId="{897CA793-56A5-4F2B-879D-21D10D0E9441}" dt="2020-02-18T21:54:43.117" v="232" actId="165"/>
          <ac:grpSpMkLst>
            <pc:docMk/>
            <pc:sldMk cId="36917022" sldId="360"/>
            <ac:grpSpMk id="20" creationId="{A1F236F8-1A1A-4134-A0DF-478385284437}"/>
          </ac:grpSpMkLst>
        </pc:grpChg>
        <pc:grpChg chg="del mod topLvl">
          <ac:chgData name="Rachael Green" userId="89c6f63e-7657-4ad0-8dd4-6f0c32cf62df" providerId="ADAL" clId="{897CA793-56A5-4F2B-879D-21D10D0E9441}" dt="2020-02-18T21:54:50.770" v="235" actId="165"/>
          <ac:grpSpMkLst>
            <pc:docMk/>
            <pc:sldMk cId="36917022" sldId="360"/>
            <ac:grpSpMk id="31" creationId="{F895ABB4-DD00-4217-B3A0-78CA64EE7932}"/>
          </ac:grpSpMkLst>
        </pc:grpChg>
        <pc:grpChg chg="del mod topLvl">
          <ac:chgData name="Rachael Green" userId="89c6f63e-7657-4ad0-8dd4-6f0c32cf62df" providerId="ADAL" clId="{897CA793-56A5-4F2B-879D-21D10D0E9441}" dt="2020-02-18T21:54:48.494" v="234" actId="478"/>
          <ac:grpSpMkLst>
            <pc:docMk/>
            <pc:sldMk cId="36917022" sldId="360"/>
            <ac:grpSpMk id="32" creationId="{0980F956-3E7B-4A8E-81F9-535F04314112}"/>
          </ac:grpSpMkLst>
        </pc:grpChg>
        <pc:grpChg chg="add del">
          <ac:chgData name="Rachael Green" userId="89c6f63e-7657-4ad0-8dd4-6f0c32cf62df" providerId="ADAL" clId="{897CA793-56A5-4F2B-879D-21D10D0E9441}" dt="2020-02-18T21:54:43.117" v="232" actId="165"/>
          <ac:grpSpMkLst>
            <pc:docMk/>
            <pc:sldMk cId="36917022" sldId="360"/>
            <ac:grpSpMk id="39" creationId="{5080F137-B7B0-4F84-A25D-47FD58CD7DE5}"/>
          </ac:grpSpMkLst>
        </pc:grpChg>
        <pc:graphicFrameChg chg="mod">
          <ac:chgData name="Rachael Green" userId="89c6f63e-7657-4ad0-8dd4-6f0c32cf62df" providerId="ADAL" clId="{897CA793-56A5-4F2B-879D-21D10D0E9441}" dt="2020-02-18T21:53:40.308" v="193" actId="12788"/>
          <ac:graphicFrameMkLst>
            <pc:docMk/>
            <pc:sldMk cId="36917022" sldId="360"/>
            <ac:graphicFrameMk id="9" creationId="{D2C07B53-453D-413E-95BA-A2FC8101EBE0}"/>
          </ac:graphicFrameMkLst>
        </pc:graphicFrameChg>
        <pc:graphicFrameChg chg="mod modGraphic">
          <ac:chgData name="Rachael Green" userId="89c6f63e-7657-4ad0-8dd4-6f0c32cf62df" providerId="ADAL" clId="{897CA793-56A5-4F2B-879D-21D10D0E9441}" dt="2020-02-18T21:55:27.676" v="261" actId="404"/>
          <ac:graphicFrameMkLst>
            <pc:docMk/>
            <pc:sldMk cId="36917022" sldId="360"/>
            <ac:graphicFrameMk id="10" creationId="{F428EC3A-775D-4CF4-AC3D-8917F3752439}"/>
          </ac:graphicFrameMkLst>
        </pc:graphicFrameChg>
      </pc:sldChg>
      <pc:sldChg chg="addSp delSp modSp mod">
        <pc:chgData name="Rachael Green" userId="89c6f63e-7657-4ad0-8dd4-6f0c32cf62df" providerId="ADAL" clId="{897CA793-56A5-4F2B-879D-21D10D0E9441}" dt="2020-02-21T11:22:27.061" v="1760" actId="572"/>
        <pc:sldMkLst>
          <pc:docMk/>
          <pc:sldMk cId="1669721746" sldId="365"/>
        </pc:sldMkLst>
        <pc:spChg chg="add mod">
          <ac:chgData name="Rachael Green" userId="89c6f63e-7657-4ad0-8dd4-6f0c32cf62df" providerId="ADAL" clId="{897CA793-56A5-4F2B-879D-21D10D0E9441}" dt="2020-02-18T21:52:55.514" v="176" actId="1582"/>
          <ac:spMkLst>
            <pc:docMk/>
            <pc:sldMk cId="1669721746" sldId="365"/>
            <ac:spMk id="2" creationId="{710CB2BA-6736-4125-A679-3DA73A7E615D}"/>
          </ac:spMkLst>
        </pc:spChg>
        <pc:spChg chg="add mod">
          <ac:chgData name="Rachael Green" userId="89c6f63e-7657-4ad0-8dd4-6f0c32cf62df" providerId="ADAL" clId="{897CA793-56A5-4F2B-879D-21D10D0E9441}" dt="2020-02-18T21:52:55.514" v="176" actId="1582"/>
          <ac:spMkLst>
            <pc:docMk/>
            <pc:sldMk cId="1669721746" sldId="365"/>
            <ac:spMk id="16" creationId="{92AA1E5E-38FE-47EB-9C0A-994BC03616A1}"/>
          </ac:spMkLst>
        </pc:spChg>
        <pc:spChg chg="mod">
          <ac:chgData name="Rachael Green" userId="89c6f63e-7657-4ad0-8dd4-6f0c32cf62df" providerId="ADAL" clId="{897CA793-56A5-4F2B-879D-21D10D0E9441}" dt="2020-02-18T21:49:25.135" v="82" actId="1076"/>
          <ac:spMkLst>
            <pc:docMk/>
            <pc:sldMk cId="1669721746" sldId="365"/>
            <ac:spMk id="19" creationId="{5252A847-DE45-4FA3-A1F8-EEBEB845FF8E}"/>
          </ac:spMkLst>
        </pc:spChg>
        <pc:graphicFrameChg chg="mod modGraphic">
          <ac:chgData name="Rachael Green" userId="89c6f63e-7657-4ad0-8dd4-6f0c32cf62df" providerId="ADAL" clId="{897CA793-56A5-4F2B-879D-21D10D0E9441}" dt="2020-02-21T11:22:27.061" v="1760" actId="572"/>
          <ac:graphicFrameMkLst>
            <pc:docMk/>
            <pc:sldMk cId="1669721746" sldId="365"/>
            <ac:graphicFrameMk id="6" creationId="{4821F3AC-DD13-4ED3-93B1-2DE49836FF26}"/>
          </ac:graphicFrameMkLst>
        </pc:graphicFrameChg>
        <pc:graphicFrameChg chg="mod modGraphic">
          <ac:chgData name="Rachael Green" userId="89c6f63e-7657-4ad0-8dd4-6f0c32cf62df" providerId="ADAL" clId="{897CA793-56A5-4F2B-879D-21D10D0E9441}" dt="2020-02-18T21:51:09.377" v="132" actId="552"/>
          <ac:graphicFrameMkLst>
            <pc:docMk/>
            <pc:sldMk cId="1669721746" sldId="365"/>
            <ac:graphicFrameMk id="9" creationId="{091C52AF-05E0-4056-AAB6-E89BD1F328BA}"/>
          </ac:graphicFrameMkLst>
        </pc:graphicFrameChg>
        <pc:graphicFrameChg chg="del">
          <ac:chgData name="Rachael Green" userId="89c6f63e-7657-4ad0-8dd4-6f0c32cf62df" providerId="ADAL" clId="{897CA793-56A5-4F2B-879D-21D10D0E9441}" dt="2020-02-18T21:47:14.693" v="42" actId="478"/>
          <ac:graphicFrameMkLst>
            <pc:docMk/>
            <pc:sldMk cId="1669721746" sldId="365"/>
            <ac:graphicFrameMk id="10" creationId="{B743A36D-9F72-4E90-9856-E4D4A7D96579}"/>
          </ac:graphicFrameMkLst>
        </pc:graphicFrameChg>
        <pc:graphicFrameChg chg="del">
          <ac:chgData name="Rachael Green" userId="89c6f63e-7657-4ad0-8dd4-6f0c32cf62df" providerId="ADAL" clId="{897CA793-56A5-4F2B-879D-21D10D0E9441}" dt="2020-02-18T21:47:14.693" v="42" actId="478"/>
          <ac:graphicFrameMkLst>
            <pc:docMk/>
            <pc:sldMk cId="1669721746" sldId="365"/>
            <ac:graphicFrameMk id="11" creationId="{C87EEA0D-FA94-422B-AAD3-DDEE11C06FF2}"/>
          </ac:graphicFrameMkLst>
        </pc:graphicFrameChg>
        <pc:graphicFrameChg chg="del">
          <ac:chgData name="Rachael Green" userId="89c6f63e-7657-4ad0-8dd4-6f0c32cf62df" providerId="ADAL" clId="{897CA793-56A5-4F2B-879D-21D10D0E9441}" dt="2020-02-18T21:47:14.693" v="42" actId="478"/>
          <ac:graphicFrameMkLst>
            <pc:docMk/>
            <pc:sldMk cId="1669721746" sldId="365"/>
            <ac:graphicFrameMk id="12" creationId="{22193EB5-8BC0-4ACD-BAC8-64E0443DB09D}"/>
          </ac:graphicFrameMkLst>
        </pc:graphicFrameChg>
        <pc:graphicFrameChg chg="add mod modGraphic">
          <ac:chgData name="Rachael Green" userId="89c6f63e-7657-4ad0-8dd4-6f0c32cf62df" providerId="ADAL" clId="{897CA793-56A5-4F2B-879D-21D10D0E9441}" dt="2020-02-18T21:50:54.587" v="120" actId="408"/>
          <ac:graphicFrameMkLst>
            <pc:docMk/>
            <pc:sldMk cId="1669721746" sldId="365"/>
            <ac:graphicFrameMk id="13" creationId="{1880E562-50F1-4566-A593-A361A2B572D6}"/>
          </ac:graphicFrameMkLst>
        </pc:graphicFrameChg>
        <pc:graphicFrameChg chg="add mod modGraphic">
          <ac:chgData name="Rachael Green" userId="89c6f63e-7657-4ad0-8dd4-6f0c32cf62df" providerId="ADAL" clId="{897CA793-56A5-4F2B-879D-21D10D0E9441}" dt="2020-02-18T21:50:54.587" v="120" actId="408"/>
          <ac:graphicFrameMkLst>
            <pc:docMk/>
            <pc:sldMk cId="1669721746" sldId="365"/>
            <ac:graphicFrameMk id="14" creationId="{1CB0FDFD-1688-4FC9-A9F7-DBD7ABBC73CF}"/>
          </ac:graphicFrameMkLst>
        </pc:graphicFrameChg>
        <pc:graphicFrameChg chg="add mod modGraphic">
          <ac:chgData name="Rachael Green" userId="89c6f63e-7657-4ad0-8dd4-6f0c32cf62df" providerId="ADAL" clId="{897CA793-56A5-4F2B-879D-21D10D0E9441}" dt="2020-02-18T21:50:54.587" v="120" actId="408"/>
          <ac:graphicFrameMkLst>
            <pc:docMk/>
            <pc:sldMk cId="1669721746" sldId="365"/>
            <ac:graphicFrameMk id="15" creationId="{14AA2ED8-04FD-42EC-800B-C49FE065EB27}"/>
          </ac:graphicFrameMkLst>
        </pc:graphicFrameChg>
      </pc:sldChg>
      <pc:sldChg chg="modSp mod">
        <pc:chgData name="Rachael Green" userId="89c6f63e-7657-4ad0-8dd4-6f0c32cf62df" providerId="ADAL" clId="{897CA793-56A5-4F2B-879D-21D10D0E9441}" dt="2020-02-18T21:45:43.912" v="7" actId="255"/>
        <pc:sldMkLst>
          <pc:docMk/>
          <pc:sldMk cId="332354265" sldId="366"/>
        </pc:sldMkLst>
        <pc:spChg chg="mod">
          <ac:chgData name="Rachael Green" userId="89c6f63e-7657-4ad0-8dd4-6f0c32cf62df" providerId="ADAL" clId="{897CA793-56A5-4F2B-879D-21D10D0E9441}" dt="2020-02-18T21:45:43.912" v="7" actId="255"/>
          <ac:spMkLst>
            <pc:docMk/>
            <pc:sldMk cId="332354265" sldId="366"/>
            <ac:spMk id="19" creationId="{5252A847-DE45-4FA3-A1F8-EEBEB845FF8E}"/>
          </ac:spMkLst>
        </pc:spChg>
      </pc:sldChg>
      <pc:sldChg chg="addSp delSp modSp mod">
        <pc:chgData name="Rachael Green" userId="89c6f63e-7657-4ad0-8dd4-6f0c32cf62df" providerId="ADAL" clId="{897CA793-56A5-4F2B-879D-21D10D0E9441}" dt="2020-02-19T08:21:42.665" v="734" actId="12788"/>
        <pc:sldMkLst>
          <pc:docMk/>
          <pc:sldMk cId="62976410" sldId="369"/>
        </pc:sldMkLst>
        <pc:spChg chg="add mod">
          <ac:chgData name="Rachael Green" userId="89c6f63e-7657-4ad0-8dd4-6f0c32cf62df" providerId="ADAL" clId="{897CA793-56A5-4F2B-879D-21D10D0E9441}" dt="2020-02-18T21:59:51.568" v="404" actId="12789"/>
          <ac:spMkLst>
            <pc:docMk/>
            <pc:sldMk cId="62976410" sldId="369"/>
            <ac:spMk id="2" creationId="{7B9398D7-3E45-44C8-B02A-783B16C25C9C}"/>
          </ac:spMkLst>
        </pc:spChg>
        <pc:spChg chg="del">
          <ac:chgData name="Rachael Green" userId="89c6f63e-7657-4ad0-8dd4-6f0c32cf62df" providerId="ADAL" clId="{897CA793-56A5-4F2B-879D-21D10D0E9441}" dt="2020-02-18T21:59:04.655" v="361" actId="478"/>
          <ac:spMkLst>
            <pc:docMk/>
            <pc:sldMk cId="62976410" sldId="369"/>
            <ac:spMk id="13" creationId="{7ECF9F25-A3E0-4646-9AC6-A5D6528A1E5A}"/>
          </ac:spMkLst>
        </pc:spChg>
        <pc:spChg chg="mod">
          <ac:chgData name="Rachael Green" userId="89c6f63e-7657-4ad0-8dd4-6f0c32cf62df" providerId="ADAL" clId="{897CA793-56A5-4F2B-879D-21D10D0E9441}" dt="2020-02-18T22:00:15.590" v="410" actId="122"/>
          <ac:spMkLst>
            <pc:docMk/>
            <pc:sldMk cId="62976410" sldId="369"/>
            <ac:spMk id="19" creationId="{5252A847-DE45-4FA3-A1F8-EEBEB845FF8E}"/>
          </ac:spMkLst>
        </pc:spChg>
        <pc:spChg chg="add mod">
          <ac:chgData name="Rachael Green" userId="89c6f63e-7657-4ad0-8dd4-6f0c32cf62df" providerId="ADAL" clId="{897CA793-56A5-4F2B-879D-21D10D0E9441}" dt="2020-02-18T21:59:55.235" v="405" actId="12789"/>
          <ac:spMkLst>
            <pc:docMk/>
            <pc:sldMk cId="62976410" sldId="369"/>
            <ac:spMk id="20" creationId="{80401549-40F3-4996-AAD3-8D837A370D59}"/>
          </ac:spMkLst>
        </pc:spChg>
        <pc:spChg chg="del">
          <ac:chgData name="Rachael Green" userId="89c6f63e-7657-4ad0-8dd4-6f0c32cf62df" providerId="ADAL" clId="{897CA793-56A5-4F2B-879D-21D10D0E9441}" dt="2020-02-18T21:58:57.716" v="359" actId="478"/>
          <ac:spMkLst>
            <pc:docMk/>
            <pc:sldMk cId="62976410" sldId="369"/>
            <ac:spMk id="21" creationId="{FAA098A9-0548-47B2-94D0-E0CC432504F7}"/>
          </ac:spMkLst>
        </pc:spChg>
        <pc:spChg chg="del">
          <ac:chgData name="Rachael Green" userId="89c6f63e-7657-4ad0-8dd4-6f0c32cf62df" providerId="ADAL" clId="{897CA793-56A5-4F2B-879D-21D10D0E9441}" dt="2020-02-18T21:58:57.716" v="359" actId="478"/>
          <ac:spMkLst>
            <pc:docMk/>
            <pc:sldMk cId="62976410" sldId="369"/>
            <ac:spMk id="22" creationId="{B15DFA64-C128-4AA4-ACAE-EC6E29AF2830}"/>
          </ac:spMkLst>
        </pc:spChg>
        <pc:spChg chg="del">
          <ac:chgData name="Rachael Green" userId="89c6f63e-7657-4ad0-8dd4-6f0c32cf62df" providerId="ADAL" clId="{897CA793-56A5-4F2B-879D-21D10D0E9441}" dt="2020-02-18T21:59:04.655" v="361" actId="478"/>
          <ac:spMkLst>
            <pc:docMk/>
            <pc:sldMk cId="62976410" sldId="369"/>
            <ac:spMk id="23" creationId="{4D2DFD4C-1252-4EBB-9DEE-75B31439E335}"/>
          </ac:spMkLst>
        </pc:spChg>
        <pc:spChg chg="del">
          <ac:chgData name="Rachael Green" userId="89c6f63e-7657-4ad0-8dd4-6f0c32cf62df" providerId="ADAL" clId="{897CA793-56A5-4F2B-879D-21D10D0E9441}" dt="2020-02-18T21:59:04.655" v="361" actId="478"/>
          <ac:spMkLst>
            <pc:docMk/>
            <pc:sldMk cId="62976410" sldId="369"/>
            <ac:spMk id="24" creationId="{0F897DDE-C7A7-4FD4-BFE4-76F13B7780B6}"/>
          </ac:spMkLst>
        </pc:spChg>
        <pc:spChg chg="del">
          <ac:chgData name="Rachael Green" userId="89c6f63e-7657-4ad0-8dd4-6f0c32cf62df" providerId="ADAL" clId="{897CA793-56A5-4F2B-879D-21D10D0E9441}" dt="2020-02-18T21:59:04.655" v="361" actId="478"/>
          <ac:spMkLst>
            <pc:docMk/>
            <pc:sldMk cId="62976410" sldId="369"/>
            <ac:spMk id="25" creationId="{F32714A3-E2AE-4A8E-A4F7-E148CDC8E729}"/>
          </ac:spMkLst>
        </pc:spChg>
        <pc:spChg chg="del">
          <ac:chgData name="Rachael Green" userId="89c6f63e-7657-4ad0-8dd4-6f0c32cf62df" providerId="ADAL" clId="{897CA793-56A5-4F2B-879D-21D10D0E9441}" dt="2020-02-18T21:59:04.655" v="361" actId="478"/>
          <ac:spMkLst>
            <pc:docMk/>
            <pc:sldMk cId="62976410" sldId="369"/>
            <ac:spMk id="26" creationId="{0D57A947-16C1-438E-A355-39228AB3BE64}"/>
          </ac:spMkLst>
        </pc:spChg>
        <pc:spChg chg="del">
          <ac:chgData name="Rachael Green" userId="89c6f63e-7657-4ad0-8dd4-6f0c32cf62df" providerId="ADAL" clId="{897CA793-56A5-4F2B-879D-21D10D0E9441}" dt="2020-02-18T22:00:27.621" v="414" actId="478"/>
          <ac:spMkLst>
            <pc:docMk/>
            <pc:sldMk cId="62976410" sldId="369"/>
            <ac:spMk id="31" creationId="{91B08B21-AF01-4919-9192-ECD035EF201F}"/>
          </ac:spMkLst>
        </pc:spChg>
        <pc:spChg chg="del">
          <ac:chgData name="Rachael Green" userId="89c6f63e-7657-4ad0-8dd4-6f0c32cf62df" providerId="ADAL" clId="{897CA793-56A5-4F2B-879D-21D10D0E9441}" dt="2020-02-18T22:00:27.621" v="414" actId="478"/>
          <ac:spMkLst>
            <pc:docMk/>
            <pc:sldMk cId="62976410" sldId="369"/>
            <ac:spMk id="32" creationId="{060B4185-E0FA-4EA9-B898-F0E50946F8E1}"/>
          </ac:spMkLst>
        </pc:spChg>
        <pc:spChg chg="del">
          <ac:chgData name="Rachael Green" userId="89c6f63e-7657-4ad0-8dd4-6f0c32cf62df" providerId="ADAL" clId="{897CA793-56A5-4F2B-879D-21D10D0E9441}" dt="2020-02-18T21:58:57.716" v="359" actId="478"/>
          <ac:spMkLst>
            <pc:docMk/>
            <pc:sldMk cId="62976410" sldId="369"/>
            <ac:spMk id="35" creationId="{31299957-77CD-4A8C-9174-55F4E8360C8E}"/>
          </ac:spMkLst>
        </pc:spChg>
        <pc:spChg chg="del">
          <ac:chgData name="Rachael Green" userId="89c6f63e-7657-4ad0-8dd4-6f0c32cf62df" providerId="ADAL" clId="{897CA793-56A5-4F2B-879D-21D10D0E9441}" dt="2020-02-18T21:58:57.716" v="359" actId="478"/>
          <ac:spMkLst>
            <pc:docMk/>
            <pc:sldMk cId="62976410" sldId="369"/>
            <ac:spMk id="36" creationId="{189925AA-AC94-4EC7-972C-0F69B5711BEB}"/>
          </ac:spMkLst>
        </pc:spChg>
        <pc:spChg chg="del">
          <ac:chgData name="Rachael Green" userId="89c6f63e-7657-4ad0-8dd4-6f0c32cf62df" providerId="ADAL" clId="{897CA793-56A5-4F2B-879D-21D10D0E9441}" dt="2020-02-18T21:59:00.157" v="360" actId="478"/>
          <ac:spMkLst>
            <pc:docMk/>
            <pc:sldMk cId="62976410" sldId="369"/>
            <ac:spMk id="38" creationId="{02120F6B-5662-41FA-909C-FA56C015304E}"/>
          </ac:spMkLst>
        </pc:spChg>
        <pc:spChg chg="del">
          <ac:chgData name="Rachael Green" userId="89c6f63e-7657-4ad0-8dd4-6f0c32cf62df" providerId="ADAL" clId="{897CA793-56A5-4F2B-879D-21D10D0E9441}" dt="2020-02-18T21:59:00.157" v="360" actId="478"/>
          <ac:spMkLst>
            <pc:docMk/>
            <pc:sldMk cId="62976410" sldId="369"/>
            <ac:spMk id="39" creationId="{2042B5A7-9B7A-40D6-9D0D-3E7D16495EE9}"/>
          </ac:spMkLst>
        </pc:spChg>
        <pc:spChg chg="del">
          <ac:chgData name="Rachael Green" userId="89c6f63e-7657-4ad0-8dd4-6f0c32cf62df" providerId="ADAL" clId="{897CA793-56A5-4F2B-879D-21D10D0E9441}" dt="2020-02-18T22:01:13.509" v="426" actId="478"/>
          <ac:spMkLst>
            <pc:docMk/>
            <pc:sldMk cId="62976410" sldId="369"/>
            <ac:spMk id="41" creationId="{E78CF14F-77D7-4BBB-8A02-AB1F7F95DC55}"/>
          </ac:spMkLst>
        </pc:spChg>
        <pc:spChg chg="del">
          <ac:chgData name="Rachael Green" userId="89c6f63e-7657-4ad0-8dd4-6f0c32cf62df" providerId="ADAL" clId="{897CA793-56A5-4F2B-879D-21D10D0E9441}" dt="2020-02-18T22:01:13.509" v="426" actId="478"/>
          <ac:spMkLst>
            <pc:docMk/>
            <pc:sldMk cId="62976410" sldId="369"/>
            <ac:spMk id="42" creationId="{78866424-7707-41F3-9C13-FBDB7577E860}"/>
          </ac:spMkLst>
        </pc:spChg>
        <pc:spChg chg="del">
          <ac:chgData name="Rachael Green" userId="89c6f63e-7657-4ad0-8dd4-6f0c32cf62df" providerId="ADAL" clId="{897CA793-56A5-4F2B-879D-21D10D0E9441}" dt="2020-02-18T22:01:13.509" v="426" actId="478"/>
          <ac:spMkLst>
            <pc:docMk/>
            <pc:sldMk cId="62976410" sldId="369"/>
            <ac:spMk id="43" creationId="{2FC75DCF-F788-4C7D-8FCE-9C7588AE3DCE}"/>
          </ac:spMkLst>
        </pc:spChg>
        <pc:spChg chg="add mod topLvl">
          <ac:chgData name="Rachael Green" userId="89c6f63e-7657-4ad0-8dd4-6f0c32cf62df" providerId="ADAL" clId="{897CA793-56A5-4F2B-879D-21D10D0E9441}" dt="2020-02-19T08:21:42.665" v="734" actId="12788"/>
          <ac:spMkLst>
            <pc:docMk/>
            <pc:sldMk cId="62976410" sldId="369"/>
            <ac:spMk id="44" creationId="{9D60214A-B0D1-4786-922C-4A4062A70AE7}"/>
          </ac:spMkLst>
        </pc:spChg>
        <pc:spChg chg="add mod topLvl">
          <ac:chgData name="Rachael Green" userId="89c6f63e-7657-4ad0-8dd4-6f0c32cf62df" providerId="ADAL" clId="{897CA793-56A5-4F2B-879D-21D10D0E9441}" dt="2020-02-19T08:21:42.665" v="734" actId="12788"/>
          <ac:spMkLst>
            <pc:docMk/>
            <pc:sldMk cId="62976410" sldId="369"/>
            <ac:spMk id="45" creationId="{CBF9A2C6-F11D-4759-9D10-2FAB937A4C9E}"/>
          </ac:spMkLst>
        </pc:spChg>
        <pc:spChg chg="mod topLvl">
          <ac:chgData name="Rachael Green" userId="89c6f63e-7657-4ad0-8dd4-6f0c32cf62df" providerId="ADAL" clId="{897CA793-56A5-4F2B-879D-21D10D0E9441}" dt="2020-02-19T08:21:42.665" v="734" actId="12788"/>
          <ac:spMkLst>
            <pc:docMk/>
            <pc:sldMk cId="62976410" sldId="369"/>
            <ac:spMk id="47" creationId="{45DF7BF2-24DC-4A0B-B0CB-35A392CE9133}"/>
          </ac:spMkLst>
        </pc:spChg>
        <pc:spChg chg="mod topLvl">
          <ac:chgData name="Rachael Green" userId="89c6f63e-7657-4ad0-8dd4-6f0c32cf62df" providerId="ADAL" clId="{897CA793-56A5-4F2B-879D-21D10D0E9441}" dt="2020-02-19T08:21:42.665" v="734" actId="12788"/>
          <ac:spMkLst>
            <pc:docMk/>
            <pc:sldMk cId="62976410" sldId="369"/>
            <ac:spMk id="48" creationId="{5656E34B-5834-4C8A-9113-6C015AB058AB}"/>
          </ac:spMkLst>
        </pc:spChg>
        <pc:spChg chg="del topLvl">
          <ac:chgData name="Rachael Green" userId="89c6f63e-7657-4ad0-8dd4-6f0c32cf62df" providerId="ADAL" clId="{897CA793-56A5-4F2B-879D-21D10D0E9441}" dt="2020-02-18T22:01:35.372" v="431" actId="478"/>
          <ac:spMkLst>
            <pc:docMk/>
            <pc:sldMk cId="62976410" sldId="369"/>
            <ac:spMk id="50" creationId="{6DD1CC3A-31F4-41FC-85F8-2776B2EACA72}"/>
          </ac:spMkLst>
        </pc:spChg>
        <pc:spChg chg="del mod topLvl">
          <ac:chgData name="Rachael Green" userId="89c6f63e-7657-4ad0-8dd4-6f0c32cf62df" providerId="ADAL" clId="{897CA793-56A5-4F2B-879D-21D10D0E9441}" dt="2020-02-18T22:02:20.391" v="483" actId="478"/>
          <ac:spMkLst>
            <pc:docMk/>
            <pc:sldMk cId="62976410" sldId="369"/>
            <ac:spMk id="51" creationId="{A46B959A-8EF7-4546-8ADD-58574187A698}"/>
          </ac:spMkLst>
        </pc:spChg>
        <pc:spChg chg="add mod">
          <ac:chgData name="Rachael Green" userId="89c6f63e-7657-4ad0-8dd4-6f0c32cf62df" providerId="ADAL" clId="{897CA793-56A5-4F2B-879D-21D10D0E9441}" dt="2020-02-18T22:04:26.667" v="520" actId="1035"/>
          <ac:spMkLst>
            <pc:docMk/>
            <pc:sldMk cId="62976410" sldId="369"/>
            <ac:spMk id="58" creationId="{50E56390-B987-486E-A465-BF50D59B8CED}"/>
          </ac:spMkLst>
        </pc:spChg>
        <pc:grpChg chg="add del mod">
          <ac:chgData name="Rachael Green" userId="89c6f63e-7657-4ad0-8dd4-6f0c32cf62df" providerId="ADAL" clId="{897CA793-56A5-4F2B-879D-21D10D0E9441}" dt="2020-02-19T08:21:26.135" v="722" actId="165"/>
          <ac:grpSpMkLst>
            <pc:docMk/>
            <pc:sldMk cId="62976410" sldId="369"/>
            <ac:grpSpMk id="3" creationId="{D08BCC5D-41A0-49C0-BE09-6086BC44F652}"/>
          </ac:grpSpMkLst>
        </pc:grpChg>
        <pc:grpChg chg="add del mod">
          <ac:chgData name="Rachael Green" userId="89c6f63e-7657-4ad0-8dd4-6f0c32cf62df" providerId="ADAL" clId="{897CA793-56A5-4F2B-879D-21D10D0E9441}" dt="2020-02-18T22:02:20.391" v="483" actId="478"/>
          <ac:grpSpMkLst>
            <pc:docMk/>
            <pc:sldMk cId="62976410" sldId="369"/>
            <ac:grpSpMk id="28" creationId="{ED3527BB-51B7-437F-BDE1-11CB275998D1}"/>
          </ac:grpSpMkLst>
        </pc:grpChg>
        <pc:grpChg chg="add del mod">
          <ac:chgData name="Rachael Green" userId="89c6f63e-7657-4ad0-8dd4-6f0c32cf62df" providerId="ADAL" clId="{897CA793-56A5-4F2B-879D-21D10D0E9441}" dt="2020-02-18T22:02:20.391" v="483" actId="478"/>
          <ac:grpSpMkLst>
            <pc:docMk/>
            <pc:sldMk cId="62976410" sldId="369"/>
            <ac:grpSpMk id="34" creationId="{93BE4960-F950-4DCD-BD68-998732750AF5}"/>
          </ac:grpSpMkLst>
        </pc:grpChg>
        <pc:grpChg chg="add del mod">
          <ac:chgData name="Rachael Green" userId="89c6f63e-7657-4ad0-8dd4-6f0c32cf62df" providerId="ADAL" clId="{897CA793-56A5-4F2B-879D-21D10D0E9441}" dt="2020-02-19T08:21:28.643" v="723" actId="165"/>
          <ac:grpSpMkLst>
            <pc:docMk/>
            <pc:sldMk cId="62976410" sldId="369"/>
            <ac:grpSpMk id="46" creationId="{7679B6A1-16E5-49A5-8321-29F32499F837}"/>
          </ac:grpSpMkLst>
        </pc:grpChg>
        <pc:grpChg chg="add del mod">
          <ac:chgData name="Rachael Green" userId="89c6f63e-7657-4ad0-8dd4-6f0c32cf62df" providerId="ADAL" clId="{897CA793-56A5-4F2B-879D-21D10D0E9441}" dt="2020-02-18T22:01:35.372" v="431" actId="478"/>
          <ac:grpSpMkLst>
            <pc:docMk/>
            <pc:sldMk cId="62976410" sldId="369"/>
            <ac:grpSpMk id="49" creationId="{4B9B155F-1D52-482B-8538-6DD04C8F6106}"/>
          </ac:grpSpMkLst>
        </pc:grpChg>
        <pc:grpChg chg="add mod">
          <ac:chgData name="Rachael Green" userId="89c6f63e-7657-4ad0-8dd4-6f0c32cf62df" providerId="ADAL" clId="{897CA793-56A5-4F2B-879D-21D10D0E9441}" dt="2020-02-18T22:04:26.667" v="520" actId="1035"/>
          <ac:grpSpMkLst>
            <pc:docMk/>
            <pc:sldMk cId="62976410" sldId="369"/>
            <ac:grpSpMk id="52" creationId="{4C1A5C7A-B0E7-41EE-A058-D83F92E9CB8A}"/>
          </ac:grpSpMkLst>
        </pc:grpChg>
        <pc:grpChg chg="add mod">
          <ac:chgData name="Rachael Green" userId="89c6f63e-7657-4ad0-8dd4-6f0c32cf62df" providerId="ADAL" clId="{897CA793-56A5-4F2B-879D-21D10D0E9441}" dt="2020-02-18T22:04:26.667" v="520" actId="1035"/>
          <ac:grpSpMkLst>
            <pc:docMk/>
            <pc:sldMk cId="62976410" sldId="369"/>
            <ac:grpSpMk id="55" creationId="{44EB349D-94E0-433F-BA6D-612FF2D62ED2}"/>
          </ac:grpSpMkLst>
        </pc:grpChg>
        <pc:graphicFrameChg chg="mod modGraphic">
          <ac:chgData name="Rachael Green" userId="89c6f63e-7657-4ad0-8dd4-6f0c32cf62df" providerId="ADAL" clId="{897CA793-56A5-4F2B-879D-21D10D0E9441}" dt="2020-02-19T08:21:42.665" v="734" actId="12788"/>
          <ac:graphicFrameMkLst>
            <pc:docMk/>
            <pc:sldMk cId="62976410" sldId="369"/>
            <ac:graphicFrameMk id="10" creationId="{F428EC3A-775D-4CF4-AC3D-8917F3752439}"/>
          </ac:graphicFrameMkLst>
        </pc:graphicFrameChg>
        <pc:graphicFrameChg chg="add mod">
          <ac:chgData name="Rachael Green" userId="89c6f63e-7657-4ad0-8dd4-6f0c32cf62df" providerId="ADAL" clId="{897CA793-56A5-4F2B-879D-21D10D0E9441}" dt="2020-02-18T22:00:58.270" v="423" actId="12788"/>
          <ac:graphicFrameMkLst>
            <pc:docMk/>
            <pc:sldMk cId="62976410" sldId="369"/>
            <ac:graphicFrameMk id="27" creationId="{2D55F9FD-37FA-4259-AC23-E5023C9A310E}"/>
          </ac:graphicFrameMkLst>
        </pc:graphicFrameChg>
        <pc:graphicFrameChg chg="del">
          <ac:chgData name="Rachael Green" userId="89c6f63e-7657-4ad0-8dd4-6f0c32cf62df" providerId="ADAL" clId="{897CA793-56A5-4F2B-879D-21D10D0E9441}" dt="2020-02-18T21:59:00.157" v="360" actId="478"/>
          <ac:graphicFrameMkLst>
            <pc:docMk/>
            <pc:sldMk cId="62976410" sldId="369"/>
            <ac:graphicFrameMk id="33" creationId="{A66E6A4E-9CEE-4CE5-B5A2-9CF89F2ECCA3}"/>
          </ac:graphicFrameMkLst>
        </pc:graphicFrameChg>
      </pc:sldChg>
      <pc:sldChg chg="addSp delSp modSp mod">
        <pc:chgData name="Rachael Green" userId="89c6f63e-7657-4ad0-8dd4-6f0c32cf62df" providerId="ADAL" clId="{897CA793-56A5-4F2B-879D-21D10D0E9441}" dt="2020-02-19T08:19:52.514" v="705" actId="20577"/>
        <pc:sldMkLst>
          <pc:docMk/>
          <pc:sldMk cId="840221751" sldId="371"/>
        </pc:sldMkLst>
        <pc:spChg chg="add del">
          <ac:chgData name="Rachael Green" userId="89c6f63e-7657-4ad0-8dd4-6f0c32cf62df" providerId="ADAL" clId="{897CA793-56A5-4F2B-879D-21D10D0E9441}" dt="2020-02-19T08:16:42.077" v="568"/>
          <ac:spMkLst>
            <pc:docMk/>
            <pc:sldMk cId="840221751" sldId="371"/>
            <ac:spMk id="17" creationId="{A7E3E37D-EE78-44C8-9D49-9C135FE98671}"/>
          </ac:spMkLst>
        </pc:spChg>
        <pc:spChg chg="add del">
          <ac:chgData name="Rachael Green" userId="89c6f63e-7657-4ad0-8dd4-6f0c32cf62df" providerId="ADAL" clId="{897CA793-56A5-4F2B-879D-21D10D0E9441}" dt="2020-02-19T08:16:42.077" v="568"/>
          <ac:spMkLst>
            <pc:docMk/>
            <pc:sldMk cId="840221751" sldId="371"/>
            <ac:spMk id="20" creationId="{59B821CF-C180-4A8D-98A0-76018DA104C5}"/>
          </ac:spMkLst>
        </pc:spChg>
        <pc:spChg chg="add mod">
          <ac:chgData name="Rachael Green" userId="89c6f63e-7657-4ad0-8dd4-6f0c32cf62df" providerId="ADAL" clId="{897CA793-56A5-4F2B-879D-21D10D0E9441}" dt="2020-02-19T08:19:07.055" v="669" actId="1035"/>
          <ac:spMkLst>
            <pc:docMk/>
            <pc:sldMk cId="840221751" sldId="371"/>
            <ac:spMk id="22" creationId="{5B43F8ED-37EA-459C-8853-6BB683613E80}"/>
          </ac:spMkLst>
        </pc:spChg>
        <pc:spChg chg="add mod">
          <ac:chgData name="Rachael Green" userId="89c6f63e-7657-4ad0-8dd4-6f0c32cf62df" providerId="ADAL" clId="{897CA793-56A5-4F2B-879D-21D10D0E9441}" dt="2020-02-19T08:19:07.055" v="669" actId="1035"/>
          <ac:spMkLst>
            <pc:docMk/>
            <pc:sldMk cId="840221751" sldId="371"/>
            <ac:spMk id="23" creationId="{4E92A49B-00B1-4F3A-8BAE-F447526E0855}"/>
          </ac:spMkLst>
        </pc:spChg>
        <pc:spChg chg="del">
          <ac:chgData name="Rachael Green" userId="89c6f63e-7657-4ad0-8dd4-6f0c32cf62df" providerId="ADAL" clId="{897CA793-56A5-4F2B-879D-21D10D0E9441}" dt="2020-02-18T22:05:22.585" v="543" actId="478"/>
          <ac:spMkLst>
            <pc:docMk/>
            <pc:sldMk cId="840221751" sldId="371"/>
            <ac:spMk id="27" creationId="{3F844056-39DF-4C3E-A9E7-FE86533C2E2F}"/>
          </ac:spMkLst>
        </pc:spChg>
        <pc:spChg chg="del">
          <ac:chgData name="Rachael Green" userId="89c6f63e-7657-4ad0-8dd4-6f0c32cf62df" providerId="ADAL" clId="{897CA793-56A5-4F2B-879D-21D10D0E9441}" dt="2020-02-18T22:05:22.585" v="543" actId="478"/>
          <ac:spMkLst>
            <pc:docMk/>
            <pc:sldMk cId="840221751" sldId="371"/>
            <ac:spMk id="37" creationId="{1C52E475-9D42-417A-9F98-8BCA9D023903}"/>
          </ac:spMkLst>
        </pc:spChg>
        <pc:spChg chg="del">
          <ac:chgData name="Rachael Green" userId="89c6f63e-7657-4ad0-8dd4-6f0c32cf62df" providerId="ADAL" clId="{897CA793-56A5-4F2B-879D-21D10D0E9441}" dt="2020-02-18T22:05:22.585" v="543" actId="478"/>
          <ac:spMkLst>
            <pc:docMk/>
            <pc:sldMk cId="840221751" sldId="371"/>
            <ac:spMk id="42" creationId="{2E8BC79D-3070-4436-A07E-BA6123BE90E9}"/>
          </ac:spMkLst>
        </pc:spChg>
        <pc:spChg chg="del">
          <ac:chgData name="Rachael Green" userId="89c6f63e-7657-4ad0-8dd4-6f0c32cf62df" providerId="ADAL" clId="{897CA793-56A5-4F2B-879D-21D10D0E9441}" dt="2020-02-18T22:05:22.585" v="543" actId="478"/>
          <ac:spMkLst>
            <pc:docMk/>
            <pc:sldMk cId="840221751" sldId="371"/>
            <ac:spMk id="47" creationId="{F89126E8-200B-474C-B964-EBBE82A8C71C}"/>
          </ac:spMkLst>
        </pc:spChg>
        <pc:spChg chg="del">
          <ac:chgData name="Rachael Green" userId="89c6f63e-7657-4ad0-8dd4-6f0c32cf62df" providerId="ADAL" clId="{897CA793-56A5-4F2B-879D-21D10D0E9441}" dt="2020-02-18T22:05:22.585" v="543" actId="478"/>
          <ac:spMkLst>
            <pc:docMk/>
            <pc:sldMk cId="840221751" sldId="371"/>
            <ac:spMk id="48" creationId="{D745FBF5-8A00-4CED-9D2A-6C9A11BCF75A}"/>
          </ac:spMkLst>
        </pc:spChg>
        <pc:spChg chg="del">
          <ac:chgData name="Rachael Green" userId="89c6f63e-7657-4ad0-8dd4-6f0c32cf62df" providerId="ADAL" clId="{897CA793-56A5-4F2B-879D-21D10D0E9441}" dt="2020-02-18T22:05:22.585" v="543" actId="478"/>
          <ac:spMkLst>
            <pc:docMk/>
            <pc:sldMk cId="840221751" sldId="371"/>
            <ac:spMk id="49" creationId="{E6A039D9-B334-4EC9-BE51-07A74374A325}"/>
          </ac:spMkLst>
        </pc:spChg>
        <pc:grpChg chg="add del mod">
          <ac:chgData name="Rachael Green" userId="89c6f63e-7657-4ad0-8dd4-6f0c32cf62df" providerId="ADAL" clId="{897CA793-56A5-4F2B-879D-21D10D0E9441}" dt="2020-02-19T08:16:31.114" v="566" actId="478"/>
          <ac:grpSpMkLst>
            <pc:docMk/>
            <pc:sldMk cId="840221751" sldId="371"/>
            <ac:grpSpMk id="14" creationId="{609A7B35-E5EA-45AA-94B2-A45E7149EEC7}"/>
          </ac:grpSpMkLst>
        </pc:grpChg>
        <pc:graphicFrameChg chg="add del">
          <ac:chgData name="Rachael Green" userId="89c6f63e-7657-4ad0-8dd4-6f0c32cf62df" providerId="ADAL" clId="{897CA793-56A5-4F2B-879D-21D10D0E9441}" dt="2020-02-19T08:16:42.077" v="568"/>
          <ac:graphicFrameMkLst>
            <pc:docMk/>
            <pc:sldMk cId="840221751" sldId="371"/>
            <ac:graphicFrameMk id="11" creationId="{ADF34D3A-F52B-4FB6-BD22-131F7FD88A84}"/>
          </ac:graphicFrameMkLst>
        </pc:graphicFrameChg>
        <pc:graphicFrameChg chg="add mod modGraphic">
          <ac:chgData name="Rachael Green" userId="89c6f63e-7657-4ad0-8dd4-6f0c32cf62df" providerId="ADAL" clId="{897CA793-56A5-4F2B-879D-21D10D0E9441}" dt="2020-02-19T08:19:52.514" v="705" actId="20577"/>
          <ac:graphicFrameMkLst>
            <pc:docMk/>
            <pc:sldMk cId="840221751" sldId="371"/>
            <ac:graphicFrameMk id="12" creationId="{A265582A-AA19-4ABB-BA5E-53C89AC47623}"/>
          </ac:graphicFrameMkLst>
        </pc:graphicFrameChg>
        <pc:graphicFrameChg chg="add del mod modGraphic">
          <ac:chgData name="Rachael Green" userId="89c6f63e-7657-4ad0-8dd4-6f0c32cf62df" providerId="ADAL" clId="{897CA793-56A5-4F2B-879D-21D10D0E9441}" dt="2020-02-19T08:16:31.114" v="566" actId="478"/>
          <ac:graphicFrameMkLst>
            <pc:docMk/>
            <pc:sldMk cId="840221751" sldId="371"/>
            <ac:graphicFrameMk id="13" creationId="{F3DB83EB-3F78-4C66-95EF-988AFBAAA5DC}"/>
          </ac:graphicFrameMkLst>
        </pc:graphicFrameChg>
        <pc:graphicFrameChg chg="add mod modGraphic">
          <ac:chgData name="Rachael Green" userId="89c6f63e-7657-4ad0-8dd4-6f0c32cf62df" providerId="ADAL" clId="{897CA793-56A5-4F2B-879D-21D10D0E9441}" dt="2020-02-19T08:19:07.055" v="669" actId="1035"/>
          <ac:graphicFrameMkLst>
            <pc:docMk/>
            <pc:sldMk cId="840221751" sldId="371"/>
            <ac:graphicFrameMk id="21" creationId="{86E47122-7737-4A61-815D-D434E7963444}"/>
          </ac:graphicFrameMkLst>
        </pc:graphicFrameChg>
      </pc:sldChg>
      <pc:sldChg chg="addSp delSp modSp mod">
        <pc:chgData name="Rachael Green" userId="89c6f63e-7657-4ad0-8dd4-6f0c32cf62df" providerId="ADAL" clId="{897CA793-56A5-4F2B-879D-21D10D0E9441}" dt="2020-02-21T11:20:02.255" v="1733" actId="122"/>
        <pc:sldMkLst>
          <pc:docMk/>
          <pc:sldMk cId="1645806971" sldId="373"/>
        </pc:sldMkLst>
        <pc:spChg chg="del">
          <ac:chgData name="Rachael Green" userId="89c6f63e-7657-4ad0-8dd4-6f0c32cf62df" providerId="ADAL" clId="{897CA793-56A5-4F2B-879D-21D10D0E9441}" dt="2020-02-19T08:20:41.604" v="711" actId="478"/>
          <ac:spMkLst>
            <pc:docMk/>
            <pc:sldMk cId="1645806971" sldId="373"/>
            <ac:spMk id="12" creationId="{918D533F-B68A-4864-989D-202D8D635B6E}"/>
          </ac:spMkLst>
        </pc:spChg>
        <pc:spChg chg="mod">
          <ac:chgData name="Rachael Green" userId="89c6f63e-7657-4ad0-8dd4-6f0c32cf62df" providerId="ADAL" clId="{897CA793-56A5-4F2B-879D-21D10D0E9441}" dt="2020-02-21T11:20:02.255" v="1733" actId="122"/>
          <ac:spMkLst>
            <pc:docMk/>
            <pc:sldMk cId="1645806971" sldId="373"/>
            <ac:spMk id="19" creationId="{5252A847-DE45-4FA3-A1F8-EEBEB845FF8E}"/>
          </ac:spMkLst>
        </pc:spChg>
        <pc:spChg chg="del">
          <ac:chgData name="Rachael Green" userId="89c6f63e-7657-4ad0-8dd4-6f0c32cf62df" providerId="ADAL" clId="{897CA793-56A5-4F2B-879D-21D10D0E9441}" dt="2020-02-19T08:20:41.604" v="711" actId="478"/>
          <ac:spMkLst>
            <pc:docMk/>
            <pc:sldMk cId="1645806971" sldId="373"/>
            <ac:spMk id="20" creationId="{33278241-89AE-48B2-AC9A-0AE8C1B9A970}"/>
          </ac:spMkLst>
        </pc:spChg>
        <pc:spChg chg="del">
          <ac:chgData name="Rachael Green" userId="89c6f63e-7657-4ad0-8dd4-6f0c32cf62df" providerId="ADAL" clId="{897CA793-56A5-4F2B-879D-21D10D0E9441}" dt="2020-02-19T08:20:41.604" v="711" actId="478"/>
          <ac:spMkLst>
            <pc:docMk/>
            <pc:sldMk cId="1645806971" sldId="373"/>
            <ac:spMk id="23" creationId="{977E6AD1-D7D1-4A77-8802-BFE6D664E94F}"/>
          </ac:spMkLst>
        </pc:spChg>
        <pc:spChg chg="add">
          <ac:chgData name="Rachael Green" userId="89c6f63e-7657-4ad0-8dd4-6f0c32cf62df" providerId="ADAL" clId="{897CA793-56A5-4F2B-879D-21D10D0E9441}" dt="2020-02-19T08:22:23.808" v="737"/>
          <ac:spMkLst>
            <pc:docMk/>
            <pc:sldMk cId="1645806971" sldId="373"/>
            <ac:spMk id="24" creationId="{D9FFBA3C-02AE-4D96-BE3E-F3D058D184B8}"/>
          </ac:spMkLst>
        </pc:spChg>
        <pc:spChg chg="del">
          <ac:chgData name="Rachael Green" userId="89c6f63e-7657-4ad0-8dd4-6f0c32cf62df" providerId="ADAL" clId="{897CA793-56A5-4F2B-879D-21D10D0E9441}" dt="2020-02-19T08:20:41.604" v="711" actId="478"/>
          <ac:spMkLst>
            <pc:docMk/>
            <pc:sldMk cId="1645806971" sldId="373"/>
            <ac:spMk id="25" creationId="{B028B96A-94F7-41B7-9175-92E1BAE63A4A}"/>
          </ac:spMkLst>
        </pc:spChg>
        <pc:spChg chg="del">
          <ac:chgData name="Rachael Green" userId="89c6f63e-7657-4ad0-8dd4-6f0c32cf62df" providerId="ADAL" clId="{897CA793-56A5-4F2B-879D-21D10D0E9441}" dt="2020-02-19T08:20:41.604" v="711" actId="478"/>
          <ac:spMkLst>
            <pc:docMk/>
            <pc:sldMk cId="1645806971" sldId="373"/>
            <ac:spMk id="26" creationId="{49AB3C49-F524-49E0-8E3A-6DD5A9A362A7}"/>
          </ac:spMkLst>
        </pc:spChg>
        <pc:spChg chg="add">
          <ac:chgData name="Rachael Green" userId="89c6f63e-7657-4ad0-8dd4-6f0c32cf62df" providerId="ADAL" clId="{897CA793-56A5-4F2B-879D-21D10D0E9441}" dt="2020-02-19T08:22:23.808" v="737"/>
          <ac:spMkLst>
            <pc:docMk/>
            <pc:sldMk cId="1645806971" sldId="373"/>
            <ac:spMk id="27" creationId="{70D4858D-5AAB-44FB-8349-F0EED38619D1}"/>
          </ac:spMkLst>
        </pc:spChg>
        <pc:spChg chg="del">
          <ac:chgData name="Rachael Green" userId="89c6f63e-7657-4ad0-8dd4-6f0c32cf62df" providerId="ADAL" clId="{897CA793-56A5-4F2B-879D-21D10D0E9441}" dt="2020-02-19T08:20:41.604" v="711" actId="478"/>
          <ac:spMkLst>
            <pc:docMk/>
            <pc:sldMk cId="1645806971" sldId="373"/>
            <ac:spMk id="28" creationId="{242284ED-3D70-4160-888B-7A96BCF50F2E}"/>
          </ac:spMkLst>
        </pc:spChg>
        <pc:spChg chg="del">
          <ac:chgData name="Rachael Green" userId="89c6f63e-7657-4ad0-8dd4-6f0c32cf62df" providerId="ADAL" clId="{897CA793-56A5-4F2B-879D-21D10D0E9441}" dt="2020-02-19T08:20:41.604" v="711" actId="478"/>
          <ac:spMkLst>
            <pc:docMk/>
            <pc:sldMk cId="1645806971" sldId="373"/>
            <ac:spMk id="29" creationId="{89DC9947-5513-43FB-B93B-057A5CFE6536}"/>
          </ac:spMkLst>
        </pc:spChg>
        <pc:spChg chg="del">
          <ac:chgData name="Rachael Green" userId="89c6f63e-7657-4ad0-8dd4-6f0c32cf62df" providerId="ADAL" clId="{897CA793-56A5-4F2B-879D-21D10D0E9441}" dt="2020-02-19T08:20:41.604" v="711" actId="478"/>
          <ac:spMkLst>
            <pc:docMk/>
            <pc:sldMk cId="1645806971" sldId="373"/>
            <ac:spMk id="30" creationId="{0296C87F-38E7-40B7-AF98-6E640C6A2202}"/>
          </ac:spMkLst>
        </pc:spChg>
        <pc:spChg chg="del">
          <ac:chgData name="Rachael Green" userId="89c6f63e-7657-4ad0-8dd4-6f0c32cf62df" providerId="ADAL" clId="{897CA793-56A5-4F2B-879D-21D10D0E9441}" dt="2020-02-19T08:20:41.604" v="711" actId="478"/>
          <ac:spMkLst>
            <pc:docMk/>
            <pc:sldMk cId="1645806971" sldId="373"/>
            <ac:spMk id="31" creationId="{E53A914F-CBF7-44F0-A7AD-A56A2E8FEF13}"/>
          </ac:spMkLst>
        </pc:spChg>
        <pc:spChg chg="del">
          <ac:chgData name="Rachael Green" userId="89c6f63e-7657-4ad0-8dd4-6f0c32cf62df" providerId="ADAL" clId="{897CA793-56A5-4F2B-879D-21D10D0E9441}" dt="2020-02-19T08:20:41.604" v="711" actId="478"/>
          <ac:spMkLst>
            <pc:docMk/>
            <pc:sldMk cId="1645806971" sldId="373"/>
            <ac:spMk id="32" creationId="{8CEDF196-AACF-4E3E-A9C7-FAF30A264FA8}"/>
          </ac:spMkLst>
        </pc:spChg>
        <pc:spChg chg="del">
          <ac:chgData name="Rachael Green" userId="89c6f63e-7657-4ad0-8dd4-6f0c32cf62df" providerId="ADAL" clId="{897CA793-56A5-4F2B-879D-21D10D0E9441}" dt="2020-02-19T08:20:41.604" v="711" actId="478"/>
          <ac:spMkLst>
            <pc:docMk/>
            <pc:sldMk cId="1645806971" sldId="373"/>
            <ac:spMk id="33" creationId="{E542B5A8-A73F-4D26-8BC3-4B21D1C39CB6}"/>
          </ac:spMkLst>
        </pc:spChg>
        <pc:spChg chg="del">
          <ac:chgData name="Rachael Green" userId="89c6f63e-7657-4ad0-8dd4-6f0c32cf62df" providerId="ADAL" clId="{897CA793-56A5-4F2B-879D-21D10D0E9441}" dt="2020-02-19T08:20:41.604" v="711" actId="478"/>
          <ac:spMkLst>
            <pc:docMk/>
            <pc:sldMk cId="1645806971" sldId="373"/>
            <ac:spMk id="34" creationId="{8E783E86-CE68-4F54-9E47-345BA7AEE4D7}"/>
          </ac:spMkLst>
        </pc:spChg>
        <pc:grpChg chg="add del mod">
          <ac:chgData name="Rachael Green" userId="89c6f63e-7657-4ad0-8dd4-6f0c32cf62df" providerId="ADAL" clId="{897CA793-56A5-4F2B-879D-21D10D0E9441}" dt="2020-02-19T08:22:56.909" v="762" actId="165"/>
          <ac:grpSpMkLst>
            <pc:docMk/>
            <pc:sldMk cId="1645806971" sldId="373"/>
            <ac:grpSpMk id="2" creationId="{BDF38E3B-C5C2-46F8-AD2D-810AA2185A49}"/>
          </ac:grpSpMkLst>
        </pc:grpChg>
        <pc:grpChg chg="add mod">
          <ac:chgData name="Rachael Green" userId="89c6f63e-7657-4ad0-8dd4-6f0c32cf62df" providerId="ADAL" clId="{897CA793-56A5-4F2B-879D-21D10D0E9441}" dt="2020-02-19T08:23:15.296" v="770" actId="1037"/>
          <ac:grpSpMkLst>
            <pc:docMk/>
            <pc:sldMk cId="1645806971" sldId="373"/>
            <ac:grpSpMk id="3" creationId="{1168B0DC-A89F-4F83-8C7E-13B8684441A8}"/>
          </ac:grpSpMkLst>
        </pc:grpChg>
        <pc:grpChg chg="add mod">
          <ac:chgData name="Rachael Green" userId="89c6f63e-7657-4ad0-8dd4-6f0c32cf62df" providerId="ADAL" clId="{897CA793-56A5-4F2B-879D-21D10D0E9441}" dt="2020-02-19T08:23:19.405" v="771" actId="164"/>
          <ac:grpSpMkLst>
            <pc:docMk/>
            <pc:sldMk cId="1645806971" sldId="373"/>
            <ac:grpSpMk id="4" creationId="{E31C3207-004E-40F4-A28F-B3B9A1C39B01}"/>
          </ac:grpSpMkLst>
        </pc:grpChg>
        <pc:grpChg chg="add mod topLvl">
          <ac:chgData name="Rachael Green" userId="89c6f63e-7657-4ad0-8dd4-6f0c32cf62df" providerId="ADAL" clId="{897CA793-56A5-4F2B-879D-21D10D0E9441}" dt="2020-02-19T08:23:19.405" v="771" actId="164"/>
          <ac:grpSpMkLst>
            <pc:docMk/>
            <pc:sldMk cId="1645806971" sldId="373"/>
            <ac:grpSpMk id="35" creationId="{E49B8EE8-54E7-4467-84D5-137DA2DED070}"/>
          </ac:grpSpMkLst>
        </pc:grpChg>
        <pc:grpChg chg="add mod">
          <ac:chgData name="Rachael Green" userId="89c6f63e-7657-4ad0-8dd4-6f0c32cf62df" providerId="ADAL" clId="{897CA793-56A5-4F2B-879D-21D10D0E9441}" dt="2020-02-19T08:23:13.598" v="766" actId="164"/>
          <ac:grpSpMkLst>
            <pc:docMk/>
            <pc:sldMk cId="1645806971" sldId="373"/>
            <ac:grpSpMk id="40" creationId="{68DAF858-2D4F-4222-9AF6-9382D8A7F336}"/>
          </ac:grpSpMkLst>
        </pc:grpChg>
        <pc:grpChg chg="add mod topLvl">
          <ac:chgData name="Rachael Green" userId="89c6f63e-7657-4ad0-8dd4-6f0c32cf62df" providerId="ADAL" clId="{897CA793-56A5-4F2B-879D-21D10D0E9441}" dt="2020-02-19T08:23:19.405" v="771" actId="164"/>
          <ac:grpSpMkLst>
            <pc:docMk/>
            <pc:sldMk cId="1645806971" sldId="373"/>
            <ac:grpSpMk id="46" creationId="{6647CA2C-6AF4-4C70-9D6E-D46DB82081DB}"/>
          </ac:grpSpMkLst>
        </pc:grpChg>
        <pc:grpChg chg="add mod">
          <ac:chgData name="Rachael Green" userId="89c6f63e-7657-4ad0-8dd4-6f0c32cf62df" providerId="ADAL" clId="{897CA793-56A5-4F2B-879D-21D10D0E9441}" dt="2020-02-19T08:23:13.598" v="766" actId="164"/>
          <ac:grpSpMkLst>
            <pc:docMk/>
            <pc:sldMk cId="1645806971" sldId="373"/>
            <ac:grpSpMk id="51" creationId="{671F11D4-7751-426C-BE1A-412BECE4F460}"/>
          </ac:grpSpMkLst>
        </pc:grpChg>
        <pc:graphicFrameChg chg="add">
          <ac:chgData name="Rachael Green" userId="89c6f63e-7657-4ad0-8dd4-6f0c32cf62df" providerId="ADAL" clId="{897CA793-56A5-4F2B-879D-21D10D0E9441}" dt="2020-02-19T08:22:23.808" v="737"/>
          <ac:graphicFrameMkLst>
            <pc:docMk/>
            <pc:sldMk cId="1645806971" sldId="373"/>
            <ac:graphicFrameMk id="21" creationId="{54DB7DA1-868E-441E-A638-E44A9113836F}"/>
          </ac:graphicFrameMkLst>
        </pc:graphicFrameChg>
        <pc:graphicFrameChg chg="del">
          <ac:chgData name="Rachael Green" userId="89c6f63e-7657-4ad0-8dd4-6f0c32cf62df" providerId="ADAL" clId="{897CA793-56A5-4F2B-879D-21D10D0E9441}" dt="2020-02-19T08:20:41.604" v="711" actId="478"/>
          <ac:graphicFrameMkLst>
            <pc:docMk/>
            <pc:sldMk cId="1645806971" sldId="373"/>
            <ac:graphicFrameMk id="22" creationId="{1FC1659F-2335-49D7-837D-97A13BD1F8F5}"/>
          </ac:graphicFrameMkLst>
        </pc:graphicFrameChg>
      </pc:sldChg>
      <pc:sldChg chg="del">
        <pc:chgData name="Rachael Green" userId="89c6f63e-7657-4ad0-8dd4-6f0c32cf62df" providerId="ADAL" clId="{897CA793-56A5-4F2B-879D-21D10D0E9441}" dt="2020-02-18T21:51:27.084" v="139" actId="47"/>
        <pc:sldMkLst>
          <pc:docMk/>
          <pc:sldMk cId="885071112" sldId="382"/>
        </pc:sldMkLst>
      </pc:sldChg>
      <pc:sldChg chg="del">
        <pc:chgData name="Rachael Green" userId="89c6f63e-7657-4ad0-8dd4-6f0c32cf62df" providerId="ADAL" clId="{897CA793-56A5-4F2B-879D-21D10D0E9441}" dt="2020-02-18T21:57:00.921" v="328" actId="47"/>
        <pc:sldMkLst>
          <pc:docMk/>
          <pc:sldMk cId="1312277547" sldId="383"/>
        </pc:sldMkLst>
      </pc:sldChg>
      <pc:sldChg chg="del">
        <pc:chgData name="Rachael Green" userId="89c6f63e-7657-4ad0-8dd4-6f0c32cf62df" providerId="ADAL" clId="{897CA793-56A5-4F2B-879D-21D10D0E9441}" dt="2020-02-18T22:05:05.428" v="542" actId="47"/>
        <pc:sldMkLst>
          <pc:docMk/>
          <pc:sldMk cId="3425330924" sldId="384"/>
        </pc:sldMkLst>
      </pc:sldChg>
      <pc:sldChg chg="del">
        <pc:chgData name="Rachael Green" userId="89c6f63e-7657-4ad0-8dd4-6f0c32cf62df" providerId="ADAL" clId="{897CA793-56A5-4F2B-879D-21D10D0E9441}" dt="2020-02-19T08:19:16.018" v="688" actId="47"/>
        <pc:sldMkLst>
          <pc:docMk/>
          <pc:sldMk cId="3687628685" sldId="385"/>
        </pc:sldMkLst>
      </pc:sldChg>
      <pc:sldChg chg="del">
        <pc:chgData name="Rachael Green" userId="89c6f63e-7657-4ad0-8dd4-6f0c32cf62df" providerId="ADAL" clId="{897CA793-56A5-4F2B-879D-21D10D0E9441}" dt="2020-02-19T08:23:30.143" v="773" actId="47"/>
        <pc:sldMkLst>
          <pc:docMk/>
          <pc:sldMk cId="3434496669" sldId="386"/>
        </pc:sldMkLst>
      </pc:sldChg>
      <pc:sldChg chg="del ord">
        <pc:chgData name="Rachael Green" userId="89c6f63e-7657-4ad0-8dd4-6f0c32cf62df" providerId="ADAL" clId="{897CA793-56A5-4F2B-879D-21D10D0E9441}" dt="2020-02-19T08:36:06.708" v="1087" actId="47"/>
        <pc:sldMkLst>
          <pc:docMk/>
          <pc:sldMk cId="1856308026" sldId="388"/>
        </pc:sldMkLst>
      </pc:sldChg>
      <pc:sldChg chg="del ord">
        <pc:chgData name="Rachael Green" userId="89c6f63e-7657-4ad0-8dd4-6f0c32cf62df" providerId="ADAL" clId="{897CA793-56A5-4F2B-879D-21D10D0E9441}" dt="2020-02-19T08:37:59.704" v="1188" actId="47"/>
        <pc:sldMkLst>
          <pc:docMk/>
          <pc:sldMk cId="205963431" sldId="389"/>
        </pc:sldMkLst>
      </pc:sldChg>
      <pc:sldChg chg="del">
        <pc:chgData name="Rachael Green" userId="89c6f63e-7657-4ad0-8dd4-6f0c32cf62df" providerId="ADAL" clId="{897CA793-56A5-4F2B-879D-21D10D0E9441}" dt="2020-02-19T08:45:03.639" v="1391" actId="47"/>
        <pc:sldMkLst>
          <pc:docMk/>
          <pc:sldMk cId="299198641" sldId="392"/>
        </pc:sldMkLst>
      </pc:sldChg>
      <pc:sldChg chg="del">
        <pc:chgData name="Rachael Green" userId="89c6f63e-7657-4ad0-8dd4-6f0c32cf62df" providerId="ADAL" clId="{897CA793-56A5-4F2B-879D-21D10D0E9441}" dt="2020-02-19T08:45:04.524" v="1392" actId="47"/>
        <pc:sldMkLst>
          <pc:docMk/>
          <pc:sldMk cId="3112017802" sldId="393"/>
        </pc:sldMkLst>
      </pc:sldChg>
      <pc:sldChg chg="del">
        <pc:chgData name="Rachael Green" userId="89c6f63e-7657-4ad0-8dd4-6f0c32cf62df" providerId="ADAL" clId="{897CA793-56A5-4F2B-879D-21D10D0E9441}" dt="2020-02-19T08:52:31.770" v="1730" actId="47"/>
        <pc:sldMkLst>
          <pc:docMk/>
          <pc:sldMk cId="2619364970" sldId="394"/>
        </pc:sldMkLst>
      </pc:sldChg>
      <pc:sldChg chg="del">
        <pc:chgData name="Rachael Green" userId="89c6f63e-7657-4ad0-8dd4-6f0c32cf62df" providerId="ADAL" clId="{897CA793-56A5-4F2B-879D-21D10D0E9441}" dt="2020-02-19T08:52:33.398" v="1731" actId="47"/>
        <pc:sldMkLst>
          <pc:docMk/>
          <pc:sldMk cId="2991708376" sldId="395"/>
        </pc:sldMkLst>
      </pc:sldChg>
      <pc:sldChg chg="del">
        <pc:chgData name="Rachael Green" userId="89c6f63e-7657-4ad0-8dd4-6f0c32cf62df" providerId="ADAL" clId="{897CA793-56A5-4F2B-879D-21D10D0E9441}" dt="2020-02-19T08:52:34.789" v="1732" actId="47"/>
        <pc:sldMkLst>
          <pc:docMk/>
          <pc:sldMk cId="3054895259" sldId="396"/>
        </pc:sldMkLst>
      </pc:sldChg>
      <pc:sldChg chg="addSp delSp modSp mod">
        <pc:chgData name="Rachael Green" userId="89c6f63e-7657-4ad0-8dd4-6f0c32cf62df" providerId="ADAL" clId="{897CA793-56A5-4F2B-879D-21D10D0E9441}" dt="2020-02-18T21:45:21.927" v="6" actId="20577"/>
        <pc:sldMkLst>
          <pc:docMk/>
          <pc:sldMk cId="3844832371" sldId="411"/>
        </pc:sldMkLst>
        <pc:spChg chg="add mod">
          <ac:chgData name="Rachael Green" userId="89c6f63e-7657-4ad0-8dd4-6f0c32cf62df" providerId="ADAL" clId="{897CA793-56A5-4F2B-879D-21D10D0E9441}" dt="2020-02-18T21:45:21.927" v="6" actId="20577"/>
          <ac:spMkLst>
            <pc:docMk/>
            <pc:sldMk cId="3844832371" sldId="411"/>
            <ac:spMk id="9" creationId="{61CD49C2-CD71-4137-8E5D-44A9F7FA1A58}"/>
          </ac:spMkLst>
        </pc:spChg>
        <pc:grpChg chg="del mod">
          <ac:chgData name="Rachael Green" userId="89c6f63e-7657-4ad0-8dd4-6f0c32cf62df" providerId="ADAL" clId="{897CA793-56A5-4F2B-879D-21D10D0E9441}" dt="2020-02-18T21:43:35.696" v="1" actId="478"/>
          <ac:grpSpMkLst>
            <pc:docMk/>
            <pc:sldMk cId="3844832371" sldId="411"/>
            <ac:grpSpMk id="16" creationId="{B31300A9-E3C5-4701-8EF1-45ED088A04DD}"/>
          </ac:grpSpMkLst>
        </pc:grpChg>
        <pc:picChg chg="add">
          <ac:chgData name="Rachael Green" userId="89c6f63e-7657-4ad0-8dd4-6f0c32cf62df" providerId="ADAL" clId="{897CA793-56A5-4F2B-879D-21D10D0E9441}" dt="2020-02-18T21:45:18.517" v="2"/>
          <ac:picMkLst>
            <pc:docMk/>
            <pc:sldMk cId="3844832371" sldId="411"/>
            <ac:picMk id="8" creationId="{4D8045B8-92DA-4B75-B2DB-E224A8A31F47}"/>
          </ac:picMkLst>
        </pc:picChg>
      </pc:sldChg>
      <pc:sldChg chg="addSp delSp modSp add mod">
        <pc:chgData name="Rachael Green" userId="89c6f63e-7657-4ad0-8dd4-6f0c32cf62df" providerId="ADAL" clId="{897CA793-56A5-4F2B-879D-21D10D0E9441}" dt="2020-02-21T11:22:30.677" v="1761"/>
        <pc:sldMkLst>
          <pc:docMk/>
          <pc:sldMk cId="3750022090" sldId="412"/>
        </pc:sldMkLst>
        <pc:spChg chg="mod">
          <ac:chgData name="Rachael Green" userId="89c6f63e-7657-4ad0-8dd4-6f0c32cf62df" providerId="ADAL" clId="{897CA793-56A5-4F2B-879D-21D10D0E9441}" dt="2020-02-18T21:52:46.232" v="175" actId="1582"/>
          <ac:spMkLst>
            <pc:docMk/>
            <pc:sldMk cId="3750022090" sldId="412"/>
            <ac:spMk id="2" creationId="{710CB2BA-6736-4125-A679-3DA73A7E615D}"/>
          </ac:spMkLst>
        </pc:spChg>
        <pc:spChg chg="mod">
          <ac:chgData name="Rachael Green" userId="89c6f63e-7657-4ad0-8dd4-6f0c32cf62df" providerId="ADAL" clId="{897CA793-56A5-4F2B-879D-21D10D0E9441}" dt="2020-02-18T21:52:26.071" v="166" actId="113"/>
          <ac:spMkLst>
            <pc:docMk/>
            <pc:sldMk cId="3750022090" sldId="412"/>
            <ac:spMk id="16" creationId="{92AA1E5E-38FE-47EB-9C0A-994BC03616A1}"/>
          </ac:spMkLst>
        </pc:spChg>
        <pc:spChg chg="add del">
          <ac:chgData name="Rachael Green" userId="89c6f63e-7657-4ad0-8dd4-6f0c32cf62df" providerId="ADAL" clId="{897CA793-56A5-4F2B-879D-21D10D0E9441}" dt="2020-02-18T21:52:24.578" v="165"/>
          <ac:spMkLst>
            <pc:docMk/>
            <pc:sldMk cId="3750022090" sldId="412"/>
            <ac:spMk id="20" creationId="{C4923C6F-0884-47FE-A2A8-529BE54AB145}"/>
          </ac:spMkLst>
        </pc:spChg>
        <pc:graphicFrameChg chg="mod">
          <ac:chgData name="Rachael Green" userId="89c6f63e-7657-4ad0-8dd4-6f0c32cf62df" providerId="ADAL" clId="{897CA793-56A5-4F2B-879D-21D10D0E9441}" dt="2020-02-21T11:22:30.677" v="1761"/>
          <ac:graphicFrameMkLst>
            <pc:docMk/>
            <pc:sldMk cId="3750022090" sldId="412"/>
            <ac:graphicFrameMk id="6" creationId="{4821F3AC-DD13-4ED3-93B1-2DE49836FF26}"/>
          </ac:graphicFrameMkLst>
        </pc:graphicFrameChg>
        <pc:graphicFrameChg chg="mod modGraphic">
          <ac:chgData name="Rachael Green" userId="89c6f63e-7657-4ad0-8dd4-6f0c32cf62df" providerId="ADAL" clId="{897CA793-56A5-4F2B-879D-21D10D0E9441}" dt="2020-02-18T21:51:32.008" v="140" actId="2062"/>
          <ac:graphicFrameMkLst>
            <pc:docMk/>
            <pc:sldMk cId="3750022090" sldId="412"/>
            <ac:graphicFrameMk id="13" creationId="{1880E562-50F1-4566-A593-A361A2B572D6}"/>
          </ac:graphicFrameMkLst>
        </pc:graphicFrameChg>
        <pc:graphicFrameChg chg="mod modGraphic">
          <ac:chgData name="Rachael Green" userId="89c6f63e-7657-4ad0-8dd4-6f0c32cf62df" providerId="ADAL" clId="{897CA793-56A5-4F2B-879D-21D10D0E9441}" dt="2020-02-18T21:51:43.306" v="144"/>
          <ac:graphicFrameMkLst>
            <pc:docMk/>
            <pc:sldMk cId="3750022090" sldId="412"/>
            <ac:graphicFrameMk id="14" creationId="{1CB0FDFD-1688-4FC9-A9F7-DBD7ABBC73CF}"/>
          </ac:graphicFrameMkLst>
        </pc:graphicFrameChg>
        <pc:graphicFrameChg chg="mod modGraphic">
          <ac:chgData name="Rachael Green" userId="89c6f63e-7657-4ad0-8dd4-6f0c32cf62df" providerId="ADAL" clId="{897CA793-56A5-4F2B-879D-21D10D0E9441}" dt="2020-02-18T21:52:00.336" v="155" actId="20577"/>
          <ac:graphicFrameMkLst>
            <pc:docMk/>
            <pc:sldMk cId="3750022090" sldId="412"/>
            <ac:graphicFrameMk id="15" creationId="{14AA2ED8-04FD-42EC-800B-C49FE065EB27}"/>
          </ac:graphicFrameMkLst>
        </pc:graphicFrameChg>
        <pc:picChg chg="add del">
          <ac:chgData name="Rachael Green" userId="89c6f63e-7657-4ad0-8dd4-6f0c32cf62df" providerId="ADAL" clId="{897CA793-56A5-4F2B-879D-21D10D0E9441}" dt="2020-02-18T21:52:24.578" v="165"/>
          <ac:picMkLst>
            <pc:docMk/>
            <pc:sldMk cId="3750022090" sldId="412"/>
            <ac:picMk id="17" creationId="{D1CBBE46-310C-4199-AF78-1DAF14B87CDE}"/>
          </ac:picMkLst>
        </pc:picChg>
      </pc:sldChg>
      <pc:sldChg chg="addSp delSp modSp add mod">
        <pc:chgData name="Rachael Green" userId="89c6f63e-7657-4ad0-8dd4-6f0c32cf62df" providerId="ADAL" clId="{897CA793-56A5-4F2B-879D-21D10D0E9441}" dt="2020-02-19T08:21:20.088" v="721"/>
        <pc:sldMkLst>
          <pc:docMk/>
          <pc:sldMk cId="4095325252" sldId="413"/>
        </pc:sldMkLst>
        <pc:spChg chg="add mod">
          <ac:chgData name="Rachael Green" userId="89c6f63e-7657-4ad0-8dd4-6f0c32cf62df" providerId="ADAL" clId="{897CA793-56A5-4F2B-879D-21D10D0E9441}" dt="2020-02-18T21:57:38.216" v="339" actId="1076"/>
          <ac:spMkLst>
            <pc:docMk/>
            <pc:sldMk cId="4095325252" sldId="413"/>
            <ac:spMk id="4" creationId="{A0FE4C96-E83E-4358-B4E2-F6C98D25AFD8}"/>
          </ac:spMkLst>
        </pc:spChg>
        <pc:spChg chg="mod">
          <ac:chgData name="Rachael Green" userId="89c6f63e-7657-4ad0-8dd4-6f0c32cf62df" providerId="ADAL" clId="{897CA793-56A5-4F2B-879D-21D10D0E9441}" dt="2020-02-18T22:00:12.041" v="409" actId="120"/>
          <ac:spMkLst>
            <pc:docMk/>
            <pc:sldMk cId="4095325252" sldId="413"/>
            <ac:spMk id="19" creationId="{5252A847-DE45-4FA3-A1F8-EEBEB845FF8E}"/>
          </ac:spMkLst>
        </pc:spChg>
        <pc:spChg chg="del">
          <ac:chgData name="Rachael Green" userId="89c6f63e-7657-4ad0-8dd4-6f0c32cf62df" providerId="ADAL" clId="{897CA793-56A5-4F2B-879D-21D10D0E9441}" dt="2020-02-19T08:21:19.708" v="720" actId="478"/>
          <ac:spMkLst>
            <pc:docMk/>
            <pc:sldMk cId="4095325252" sldId="413"/>
            <ac:spMk id="21" creationId="{FAA098A9-0548-47B2-94D0-E0CC432504F7}"/>
          </ac:spMkLst>
        </pc:spChg>
        <pc:spChg chg="del">
          <ac:chgData name="Rachael Green" userId="89c6f63e-7657-4ad0-8dd4-6f0c32cf62df" providerId="ADAL" clId="{897CA793-56A5-4F2B-879D-21D10D0E9441}" dt="2020-02-19T08:21:19.708" v="720" actId="478"/>
          <ac:spMkLst>
            <pc:docMk/>
            <pc:sldMk cId="4095325252" sldId="413"/>
            <ac:spMk id="22" creationId="{B15DFA64-C128-4AA4-ACAE-EC6E29AF2830}"/>
          </ac:spMkLst>
        </pc:spChg>
        <pc:spChg chg="add">
          <ac:chgData name="Rachael Green" userId="89c6f63e-7657-4ad0-8dd4-6f0c32cf62df" providerId="ADAL" clId="{897CA793-56A5-4F2B-879D-21D10D0E9441}" dt="2020-02-19T08:21:20.088" v="721"/>
          <ac:spMkLst>
            <pc:docMk/>
            <pc:sldMk cId="4095325252" sldId="413"/>
            <ac:spMk id="23" creationId="{A966CDD7-B290-42D8-B226-E46379DEA891}"/>
          </ac:spMkLst>
        </pc:spChg>
        <pc:spChg chg="add">
          <ac:chgData name="Rachael Green" userId="89c6f63e-7657-4ad0-8dd4-6f0c32cf62df" providerId="ADAL" clId="{897CA793-56A5-4F2B-879D-21D10D0E9441}" dt="2020-02-19T08:21:20.088" v="721"/>
          <ac:spMkLst>
            <pc:docMk/>
            <pc:sldMk cId="4095325252" sldId="413"/>
            <ac:spMk id="24" creationId="{1326C47C-9F57-4594-BDB5-93ABF5315206}"/>
          </ac:spMkLst>
        </pc:spChg>
        <pc:grpChg chg="del">
          <ac:chgData name="Rachael Green" userId="89c6f63e-7657-4ad0-8dd4-6f0c32cf62df" providerId="ADAL" clId="{897CA793-56A5-4F2B-879D-21D10D0E9441}" dt="2020-02-19T08:21:19.708" v="720" actId="478"/>
          <ac:grpSpMkLst>
            <pc:docMk/>
            <pc:sldMk cId="4095325252" sldId="413"/>
            <ac:grpSpMk id="2" creationId="{6D763E32-95D2-4081-97ED-F31A0845C2A6}"/>
          </ac:grpSpMkLst>
        </pc:grpChg>
        <pc:grpChg chg="del">
          <ac:chgData name="Rachael Green" userId="89c6f63e-7657-4ad0-8dd4-6f0c32cf62df" providerId="ADAL" clId="{897CA793-56A5-4F2B-879D-21D10D0E9441}" dt="2020-02-19T08:21:19.708" v="720" actId="478"/>
          <ac:grpSpMkLst>
            <pc:docMk/>
            <pc:sldMk cId="4095325252" sldId="413"/>
            <ac:grpSpMk id="3" creationId="{5C2E9EB4-468E-46B9-9ED6-9AF35C0064AD}"/>
          </ac:grpSpMkLst>
        </pc:grpChg>
        <pc:grpChg chg="add">
          <ac:chgData name="Rachael Green" userId="89c6f63e-7657-4ad0-8dd4-6f0c32cf62df" providerId="ADAL" clId="{897CA793-56A5-4F2B-879D-21D10D0E9441}" dt="2020-02-19T08:21:20.088" v="721"/>
          <ac:grpSpMkLst>
            <pc:docMk/>
            <pc:sldMk cId="4095325252" sldId="413"/>
            <ac:grpSpMk id="25" creationId="{CCDB203A-6516-4B11-828E-F28AF5330428}"/>
          </ac:grpSpMkLst>
        </pc:grpChg>
        <pc:grpChg chg="add">
          <ac:chgData name="Rachael Green" userId="89c6f63e-7657-4ad0-8dd4-6f0c32cf62df" providerId="ADAL" clId="{897CA793-56A5-4F2B-879D-21D10D0E9441}" dt="2020-02-19T08:21:20.088" v="721"/>
          <ac:grpSpMkLst>
            <pc:docMk/>
            <pc:sldMk cId="4095325252" sldId="413"/>
            <ac:grpSpMk id="30" creationId="{86535742-66E0-44A3-81F7-30D4E1BA044E}"/>
          </ac:grpSpMkLst>
        </pc:grpChg>
        <pc:graphicFrameChg chg="mod modGraphic">
          <ac:chgData name="Rachael Green" userId="89c6f63e-7657-4ad0-8dd4-6f0c32cf62df" providerId="ADAL" clId="{897CA793-56A5-4F2B-879D-21D10D0E9441}" dt="2020-02-18T21:57:31.103" v="338" actId="1076"/>
          <ac:graphicFrameMkLst>
            <pc:docMk/>
            <pc:sldMk cId="4095325252" sldId="413"/>
            <ac:graphicFrameMk id="9" creationId="{D2C07B53-453D-413E-95BA-A2FC8101EBE0}"/>
          </ac:graphicFrameMkLst>
        </pc:graphicFrameChg>
      </pc:sldChg>
      <pc:sldChg chg="addSp delSp modSp add mod">
        <pc:chgData name="Rachael Green" userId="89c6f63e-7657-4ad0-8dd4-6f0c32cf62df" providerId="ADAL" clId="{897CA793-56A5-4F2B-879D-21D10D0E9441}" dt="2020-02-19T08:21:54.417" v="736"/>
        <pc:sldMkLst>
          <pc:docMk/>
          <pc:sldMk cId="3143878391" sldId="414"/>
        </pc:sldMkLst>
        <pc:spChg chg="mod topLvl">
          <ac:chgData name="Rachael Green" userId="89c6f63e-7657-4ad0-8dd4-6f0c32cf62df" providerId="ADAL" clId="{897CA793-56A5-4F2B-879D-21D10D0E9441}" dt="2020-02-18T22:04:49.396" v="525" actId="554"/>
          <ac:spMkLst>
            <pc:docMk/>
            <pc:sldMk cId="3143878391" sldId="414"/>
            <ac:spMk id="24" creationId="{389A02C6-4CD2-4A77-B6EE-1D9482874E47}"/>
          </ac:spMkLst>
        </pc:spChg>
        <pc:spChg chg="mod topLvl">
          <ac:chgData name="Rachael Green" userId="89c6f63e-7657-4ad0-8dd4-6f0c32cf62df" providerId="ADAL" clId="{897CA793-56A5-4F2B-879D-21D10D0E9441}" dt="2020-02-18T22:04:49.396" v="525" actId="554"/>
          <ac:spMkLst>
            <pc:docMk/>
            <pc:sldMk cId="3143878391" sldId="414"/>
            <ac:spMk id="25" creationId="{EFD4934E-8CCF-433E-B69A-142E6CE8E918}"/>
          </ac:spMkLst>
        </pc:spChg>
        <pc:spChg chg="add mod">
          <ac:chgData name="Rachael Green" userId="89c6f63e-7657-4ad0-8dd4-6f0c32cf62df" providerId="ADAL" clId="{897CA793-56A5-4F2B-879D-21D10D0E9441}" dt="2020-02-18T22:04:49.396" v="525" actId="554"/>
          <ac:spMkLst>
            <pc:docMk/>
            <pc:sldMk cId="3143878391" sldId="414"/>
            <ac:spMk id="26" creationId="{60896CA9-28A4-4F2E-98B6-FD65ACE49935}"/>
          </ac:spMkLst>
        </pc:spChg>
        <pc:spChg chg="del mod topLvl">
          <ac:chgData name="Rachael Green" userId="89c6f63e-7657-4ad0-8dd4-6f0c32cf62df" providerId="ADAL" clId="{897CA793-56A5-4F2B-879D-21D10D0E9441}" dt="2020-02-18T22:04:32.666" v="521" actId="478"/>
          <ac:spMkLst>
            <pc:docMk/>
            <pc:sldMk cId="3143878391" sldId="414"/>
            <ac:spMk id="29" creationId="{F1C61B69-1DB9-404A-8C45-821BC7002E6B}"/>
          </ac:spMkLst>
        </pc:spChg>
        <pc:spChg chg="del mod topLvl">
          <ac:chgData name="Rachael Green" userId="89c6f63e-7657-4ad0-8dd4-6f0c32cf62df" providerId="ADAL" clId="{897CA793-56A5-4F2B-879D-21D10D0E9441}" dt="2020-02-18T22:04:32.666" v="521" actId="478"/>
          <ac:spMkLst>
            <pc:docMk/>
            <pc:sldMk cId="3143878391" sldId="414"/>
            <ac:spMk id="30" creationId="{CC3FC339-4BCF-4126-A79E-FA3A109E0121}"/>
          </ac:spMkLst>
        </pc:spChg>
        <pc:spChg chg="add mod">
          <ac:chgData name="Rachael Green" userId="89c6f63e-7657-4ad0-8dd4-6f0c32cf62df" providerId="ADAL" clId="{897CA793-56A5-4F2B-879D-21D10D0E9441}" dt="2020-02-18T22:04:49.396" v="525" actId="554"/>
          <ac:spMkLst>
            <pc:docMk/>
            <pc:sldMk cId="3143878391" sldId="414"/>
            <ac:spMk id="31" creationId="{02E5A9C4-1134-4682-AEEE-3D6645FD4F9C}"/>
          </ac:spMkLst>
        </pc:spChg>
        <pc:spChg chg="add mod">
          <ac:chgData name="Rachael Green" userId="89c6f63e-7657-4ad0-8dd4-6f0c32cf62df" providerId="ADAL" clId="{897CA793-56A5-4F2B-879D-21D10D0E9441}" dt="2020-02-18T22:04:42.842" v="524" actId="554"/>
          <ac:spMkLst>
            <pc:docMk/>
            <pc:sldMk cId="3143878391" sldId="414"/>
            <ac:spMk id="32" creationId="{DAB1B3A7-9811-4F6B-8374-CA497D30F943}"/>
          </ac:spMkLst>
        </pc:spChg>
        <pc:spChg chg="add mod">
          <ac:chgData name="Rachael Green" userId="89c6f63e-7657-4ad0-8dd4-6f0c32cf62df" providerId="ADAL" clId="{897CA793-56A5-4F2B-879D-21D10D0E9441}" dt="2020-02-18T22:04:38.624" v="523" actId="554"/>
          <ac:spMkLst>
            <pc:docMk/>
            <pc:sldMk cId="3143878391" sldId="414"/>
            <ac:spMk id="33" creationId="{F361FAF8-9B26-4C6E-AC7B-38CF08A4269E}"/>
          </ac:spMkLst>
        </pc:spChg>
        <pc:spChg chg="add">
          <ac:chgData name="Rachael Green" userId="89c6f63e-7657-4ad0-8dd4-6f0c32cf62df" providerId="ADAL" clId="{897CA793-56A5-4F2B-879D-21D10D0E9441}" dt="2020-02-19T08:21:54.417" v="736"/>
          <ac:spMkLst>
            <pc:docMk/>
            <pc:sldMk cId="3143878391" sldId="414"/>
            <ac:spMk id="34" creationId="{60B89C09-9A40-4475-BD96-9B6489038C5B}"/>
          </ac:spMkLst>
        </pc:spChg>
        <pc:spChg chg="add mod">
          <ac:chgData name="Rachael Green" userId="89c6f63e-7657-4ad0-8dd4-6f0c32cf62df" providerId="ADAL" clId="{897CA793-56A5-4F2B-879D-21D10D0E9441}" dt="2020-02-18T22:04:38.624" v="523" actId="554"/>
          <ac:spMkLst>
            <pc:docMk/>
            <pc:sldMk cId="3143878391" sldId="414"/>
            <ac:spMk id="35" creationId="{9E4E3B6F-2208-45E7-AE4B-AE84F9D14006}"/>
          </ac:spMkLst>
        </pc:spChg>
        <pc:spChg chg="add mod">
          <ac:chgData name="Rachael Green" userId="89c6f63e-7657-4ad0-8dd4-6f0c32cf62df" providerId="ADAL" clId="{897CA793-56A5-4F2B-879D-21D10D0E9441}" dt="2020-02-18T22:04:55.480" v="541" actId="1035"/>
          <ac:spMkLst>
            <pc:docMk/>
            <pc:sldMk cId="3143878391" sldId="414"/>
            <ac:spMk id="36" creationId="{C7FF93DF-9068-46BD-8F6E-3B3990CB60BF}"/>
          </ac:spMkLst>
        </pc:spChg>
        <pc:spChg chg="add">
          <ac:chgData name="Rachael Green" userId="89c6f63e-7657-4ad0-8dd4-6f0c32cf62df" providerId="ADAL" clId="{897CA793-56A5-4F2B-879D-21D10D0E9441}" dt="2020-02-19T08:21:54.417" v="736"/>
          <ac:spMkLst>
            <pc:docMk/>
            <pc:sldMk cId="3143878391" sldId="414"/>
            <ac:spMk id="37" creationId="{351D52A3-7AA6-47E5-9D4C-CA9EC5252C83}"/>
          </ac:spMkLst>
        </pc:spChg>
        <pc:spChg chg="del mod topLvl">
          <ac:chgData name="Rachael Green" userId="89c6f63e-7657-4ad0-8dd4-6f0c32cf62df" providerId="ADAL" clId="{897CA793-56A5-4F2B-879D-21D10D0E9441}" dt="2020-02-18T22:04:32.666" v="521" actId="478"/>
          <ac:spMkLst>
            <pc:docMk/>
            <pc:sldMk cId="3143878391" sldId="414"/>
            <ac:spMk id="37" creationId="{4A1F7A8A-7CDF-48EA-B935-A8D685E005A5}"/>
          </ac:spMkLst>
        </pc:spChg>
        <pc:spChg chg="add mod">
          <ac:chgData name="Rachael Green" userId="89c6f63e-7657-4ad0-8dd4-6f0c32cf62df" providerId="ADAL" clId="{897CA793-56A5-4F2B-879D-21D10D0E9441}" dt="2020-02-18T22:04:55.480" v="541" actId="1035"/>
          <ac:spMkLst>
            <pc:docMk/>
            <pc:sldMk cId="3143878391" sldId="414"/>
            <ac:spMk id="38" creationId="{26DC43EE-4FBD-487F-BFC2-DEF57B21DF4F}"/>
          </ac:spMkLst>
        </pc:spChg>
        <pc:spChg chg="add">
          <ac:chgData name="Rachael Green" userId="89c6f63e-7657-4ad0-8dd4-6f0c32cf62df" providerId="ADAL" clId="{897CA793-56A5-4F2B-879D-21D10D0E9441}" dt="2020-02-19T08:21:54.417" v="736"/>
          <ac:spMkLst>
            <pc:docMk/>
            <pc:sldMk cId="3143878391" sldId="414"/>
            <ac:spMk id="40" creationId="{06021695-55F7-4942-8CA5-72B74425EB35}"/>
          </ac:spMkLst>
        </pc:spChg>
        <pc:spChg chg="del mod topLvl">
          <ac:chgData name="Rachael Green" userId="89c6f63e-7657-4ad0-8dd4-6f0c32cf62df" providerId="ADAL" clId="{897CA793-56A5-4F2B-879D-21D10D0E9441}" dt="2020-02-18T22:04:32.666" v="521" actId="478"/>
          <ac:spMkLst>
            <pc:docMk/>
            <pc:sldMk cId="3143878391" sldId="414"/>
            <ac:spMk id="40" creationId="{16719018-9B17-41B3-8401-316CAEE21C9D}"/>
          </ac:spMkLst>
        </pc:spChg>
        <pc:spChg chg="add">
          <ac:chgData name="Rachael Green" userId="89c6f63e-7657-4ad0-8dd4-6f0c32cf62df" providerId="ADAL" clId="{897CA793-56A5-4F2B-879D-21D10D0E9441}" dt="2020-02-19T08:21:54.417" v="736"/>
          <ac:spMkLst>
            <pc:docMk/>
            <pc:sldMk cId="3143878391" sldId="414"/>
            <ac:spMk id="51" creationId="{0B920E4E-F81B-4A08-B030-E661514FBED0}"/>
          </ac:spMkLst>
        </pc:spChg>
        <pc:spChg chg="del mod">
          <ac:chgData name="Rachael Green" userId="89c6f63e-7657-4ad0-8dd4-6f0c32cf62df" providerId="ADAL" clId="{897CA793-56A5-4F2B-879D-21D10D0E9441}" dt="2020-02-18T22:04:32.666" v="521" actId="478"/>
          <ac:spMkLst>
            <pc:docMk/>
            <pc:sldMk cId="3143878391" sldId="414"/>
            <ac:spMk id="51" creationId="{A46B959A-8EF7-4546-8ADD-58574187A698}"/>
          </ac:spMkLst>
        </pc:spChg>
        <pc:spChg chg="add mod">
          <ac:chgData name="Rachael Green" userId="89c6f63e-7657-4ad0-8dd4-6f0c32cf62df" providerId="ADAL" clId="{897CA793-56A5-4F2B-879D-21D10D0E9441}" dt="2020-02-18T22:04:49.396" v="525" actId="554"/>
          <ac:spMkLst>
            <pc:docMk/>
            <pc:sldMk cId="3143878391" sldId="414"/>
            <ac:spMk id="52" creationId="{39BDD783-735B-453F-99C3-346F0C810F54}"/>
          </ac:spMkLst>
        </pc:spChg>
        <pc:grpChg chg="del">
          <ac:chgData name="Rachael Green" userId="89c6f63e-7657-4ad0-8dd4-6f0c32cf62df" providerId="ADAL" clId="{897CA793-56A5-4F2B-879D-21D10D0E9441}" dt="2020-02-19T08:21:53.325" v="735" actId="478"/>
          <ac:grpSpMkLst>
            <pc:docMk/>
            <pc:sldMk cId="3143878391" sldId="414"/>
            <ac:grpSpMk id="3" creationId="{D08BCC5D-41A0-49C0-BE09-6086BC44F652}"/>
          </ac:grpSpMkLst>
        </pc:grpChg>
        <pc:grpChg chg="add del mod">
          <ac:chgData name="Rachael Green" userId="89c6f63e-7657-4ad0-8dd4-6f0c32cf62df" providerId="ADAL" clId="{897CA793-56A5-4F2B-879D-21D10D0E9441}" dt="2020-02-18T22:02:27.015" v="485" actId="165"/>
          <ac:grpSpMkLst>
            <pc:docMk/>
            <pc:sldMk cId="3143878391" sldId="414"/>
            <ac:grpSpMk id="23" creationId="{C2DECB60-A785-4445-AB6B-E953882852CF}"/>
          </ac:grpSpMkLst>
        </pc:grpChg>
        <pc:grpChg chg="del mod">
          <ac:chgData name="Rachael Green" userId="89c6f63e-7657-4ad0-8dd4-6f0c32cf62df" providerId="ADAL" clId="{897CA793-56A5-4F2B-879D-21D10D0E9441}" dt="2020-02-18T22:02:53.308" v="491" actId="165"/>
          <ac:grpSpMkLst>
            <pc:docMk/>
            <pc:sldMk cId="3143878391" sldId="414"/>
            <ac:grpSpMk id="28" creationId="{ED3527BB-51B7-437F-BDE1-11CB275998D1}"/>
          </ac:grpSpMkLst>
        </pc:grpChg>
        <pc:grpChg chg="del mod">
          <ac:chgData name="Rachael Green" userId="89c6f63e-7657-4ad0-8dd4-6f0c32cf62df" providerId="ADAL" clId="{897CA793-56A5-4F2B-879D-21D10D0E9441}" dt="2020-02-18T22:03:29.480" v="499" actId="165"/>
          <ac:grpSpMkLst>
            <pc:docMk/>
            <pc:sldMk cId="3143878391" sldId="414"/>
            <ac:grpSpMk id="34" creationId="{93BE4960-F950-4DCD-BD68-998732750AF5}"/>
          </ac:grpSpMkLst>
        </pc:grpChg>
        <pc:grpChg chg="add mod">
          <ac:chgData name="Rachael Green" userId="89c6f63e-7657-4ad0-8dd4-6f0c32cf62df" providerId="ADAL" clId="{897CA793-56A5-4F2B-879D-21D10D0E9441}" dt="2020-02-18T22:04:42.842" v="524" actId="554"/>
          <ac:grpSpMkLst>
            <pc:docMk/>
            <pc:sldMk cId="3143878391" sldId="414"/>
            <ac:grpSpMk id="39" creationId="{C9970BC9-7494-400B-B22B-A44DC0229405}"/>
          </ac:grpSpMkLst>
        </pc:grpChg>
        <pc:grpChg chg="add mod">
          <ac:chgData name="Rachael Green" userId="89c6f63e-7657-4ad0-8dd4-6f0c32cf62df" providerId="ADAL" clId="{897CA793-56A5-4F2B-879D-21D10D0E9441}" dt="2020-02-18T22:04:38.624" v="523" actId="554"/>
          <ac:grpSpMkLst>
            <pc:docMk/>
            <pc:sldMk cId="3143878391" sldId="414"/>
            <ac:grpSpMk id="43" creationId="{9E7B218E-1542-4163-9098-0A5FC5787128}"/>
          </ac:grpSpMkLst>
        </pc:grpChg>
        <pc:grpChg chg="del">
          <ac:chgData name="Rachael Green" userId="89c6f63e-7657-4ad0-8dd4-6f0c32cf62df" providerId="ADAL" clId="{897CA793-56A5-4F2B-879D-21D10D0E9441}" dt="2020-02-19T08:21:53.325" v="735" actId="478"/>
          <ac:grpSpMkLst>
            <pc:docMk/>
            <pc:sldMk cId="3143878391" sldId="414"/>
            <ac:grpSpMk id="46" creationId="{7679B6A1-16E5-49A5-8321-29F32499F837}"/>
          </ac:grpSpMkLst>
        </pc:grpChg>
      </pc:sldChg>
      <pc:sldChg chg="modSp add mod">
        <pc:chgData name="Rachael Green" userId="89c6f63e-7657-4ad0-8dd4-6f0c32cf62df" providerId="ADAL" clId="{897CA793-56A5-4F2B-879D-21D10D0E9441}" dt="2020-02-19T08:19:45.756" v="704" actId="20577"/>
        <pc:sldMkLst>
          <pc:docMk/>
          <pc:sldMk cId="2092497718" sldId="415"/>
        </pc:sldMkLst>
        <pc:graphicFrameChg chg="mod modGraphic">
          <ac:chgData name="Rachael Green" userId="89c6f63e-7657-4ad0-8dd4-6f0c32cf62df" providerId="ADAL" clId="{897CA793-56A5-4F2B-879D-21D10D0E9441}" dt="2020-02-19T08:19:45.756" v="704" actId="20577"/>
          <ac:graphicFrameMkLst>
            <pc:docMk/>
            <pc:sldMk cId="2092497718" sldId="415"/>
            <ac:graphicFrameMk id="12" creationId="{A265582A-AA19-4ABB-BA5E-53C89AC47623}"/>
          </ac:graphicFrameMkLst>
        </pc:graphicFrameChg>
      </pc:sldChg>
      <pc:sldChg chg="addSp delSp modSp add mod">
        <pc:chgData name="Rachael Green" userId="89c6f63e-7657-4ad0-8dd4-6f0c32cf62df" providerId="ADAL" clId="{897CA793-56A5-4F2B-879D-21D10D0E9441}" dt="2020-02-21T11:20:05.640" v="1734" actId="122"/>
        <pc:sldMkLst>
          <pc:docMk/>
          <pc:sldMk cId="2170289699" sldId="416"/>
        </pc:sldMkLst>
        <pc:spChg chg="mod">
          <ac:chgData name="Rachael Green" userId="89c6f63e-7657-4ad0-8dd4-6f0c32cf62df" providerId="ADAL" clId="{897CA793-56A5-4F2B-879D-21D10D0E9441}" dt="2020-02-21T11:20:05.640" v="1734" actId="122"/>
          <ac:spMkLst>
            <pc:docMk/>
            <pc:sldMk cId="2170289699" sldId="416"/>
            <ac:spMk id="19" creationId="{5252A847-DE45-4FA3-A1F8-EEBEB845FF8E}"/>
          </ac:spMkLst>
        </pc:spChg>
        <pc:cxnChg chg="add mod">
          <ac:chgData name="Rachael Green" userId="89c6f63e-7657-4ad0-8dd4-6f0c32cf62df" providerId="ADAL" clId="{897CA793-56A5-4F2B-879D-21D10D0E9441}" dt="2020-02-19T08:26:47.722" v="872" actId="1582"/>
          <ac:cxnSpMkLst>
            <pc:docMk/>
            <pc:sldMk cId="2170289699" sldId="416"/>
            <ac:cxnSpMk id="5" creationId="{3BD885BF-B55A-4C01-A6B1-1FF37A468B2C}"/>
          </ac:cxnSpMkLst>
        </pc:cxnChg>
        <pc:cxnChg chg="add mod">
          <ac:chgData name="Rachael Green" userId="89c6f63e-7657-4ad0-8dd4-6f0c32cf62df" providerId="ADAL" clId="{897CA793-56A5-4F2B-879D-21D10D0E9441}" dt="2020-02-19T08:26:47.722" v="872" actId="1582"/>
          <ac:cxnSpMkLst>
            <pc:docMk/>
            <pc:sldMk cId="2170289699" sldId="416"/>
            <ac:cxnSpMk id="57" creationId="{82552FF1-DDA8-4133-A814-E08C770D9191}"/>
          </ac:cxnSpMkLst>
        </pc:cxnChg>
        <pc:cxnChg chg="add mod">
          <ac:chgData name="Rachael Green" userId="89c6f63e-7657-4ad0-8dd4-6f0c32cf62df" providerId="ADAL" clId="{897CA793-56A5-4F2B-879D-21D10D0E9441}" dt="2020-02-19T08:26:47.722" v="872" actId="1582"/>
          <ac:cxnSpMkLst>
            <pc:docMk/>
            <pc:sldMk cId="2170289699" sldId="416"/>
            <ac:cxnSpMk id="58" creationId="{95B1EE06-8AB0-4C36-BA05-3EDCD05BC169}"/>
          </ac:cxnSpMkLst>
        </pc:cxnChg>
        <pc:cxnChg chg="add mod">
          <ac:chgData name="Rachael Green" userId="89c6f63e-7657-4ad0-8dd4-6f0c32cf62df" providerId="ADAL" clId="{897CA793-56A5-4F2B-879D-21D10D0E9441}" dt="2020-02-19T08:26:47.722" v="872" actId="1582"/>
          <ac:cxnSpMkLst>
            <pc:docMk/>
            <pc:sldMk cId="2170289699" sldId="416"/>
            <ac:cxnSpMk id="59" creationId="{31C24A04-3BEE-4D4E-A3A4-88DB0E698AD1}"/>
          </ac:cxnSpMkLst>
        </pc:cxnChg>
        <pc:cxnChg chg="add del mod">
          <ac:chgData name="Rachael Green" userId="89c6f63e-7657-4ad0-8dd4-6f0c32cf62df" providerId="ADAL" clId="{897CA793-56A5-4F2B-879D-21D10D0E9441}" dt="2020-02-19T08:26:27.573" v="871" actId="478"/>
          <ac:cxnSpMkLst>
            <pc:docMk/>
            <pc:sldMk cId="2170289699" sldId="416"/>
            <ac:cxnSpMk id="60" creationId="{41193891-F88E-4261-82C9-CF57FEB1E8E1}"/>
          </ac:cxnSpMkLst>
        </pc:cxnChg>
        <pc:cxnChg chg="add del mod">
          <ac:chgData name="Rachael Green" userId="89c6f63e-7657-4ad0-8dd4-6f0c32cf62df" providerId="ADAL" clId="{897CA793-56A5-4F2B-879D-21D10D0E9441}" dt="2020-02-19T08:26:27.573" v="871" actId="478"/>
          <ac:cxnSpMkLst>
            <pc:docMk/>
            <pc:sldMk cId="2170289699" sldId="416"/>
            <ac:cxnSpMk id="61" creationId="{58C8603D-520B-4FFF-85C0-22E063C53349}"/>
          </ac:cxnSpMkLst>
        </pc:cxnChg>
        <pc:cxnChg chg="add del mod">
          <ac:chgData name="Rachael Green" userId="89c6f63e-7657-4ad0-8dd4-6f0c32cf62df" providerId="ADAL" clId="{897CA793-56A5-4F2B-879D-21D10D0E9441}" dt="2020-02-19T08:26:27.573" v="871" actId="478"/>
          <ac:cxnSpMkLst>
            <pc:docMk/>
            <pc:sldMk cId="2170289699" sldId="416"/>
            <ac:cxnSpMk id="62" creationId="{37BF3144-5EB5-4673-8730-B2DBA25C6B29}"/>
          </ac:cxnSpMkLst>
        </pc:cxnChg>
        <pc:cxnChg chg="add mod">
          <ac:chgData name="Rachael Green" userId="89c6f63e-7657-4ad0-8dd4-6f0c32cf62df" providerId="ADAL" clId="{897CA793-56A5-4F2B-879D-21D10D0E9441}" dt="2020-02-19T08:26:47.722" v="872" actId="1582"/>
          <ac:cxnSpMkLst>
            <pc:docMk/>
            <pc:sldMk cId="2170289699" sldId="416"/>
            <ac:cxnSpMk id="63" creationId="{70A08764-9F78-431F-939E-B4074ACA1FDF}"/>
          </ac:cxnSpMkLst>
        </pc:cxnChg>
        <pc:cxnChg chg="add mod">
          <ac:chgData name="Rachael Green" userId="89c6f63e-7657-4ad0-8dd4-6f0c32cf62df" providerId="ADAL" clId="{897CA793-56A5-4F2B-879D-21D10D0E9441}" dt="2020-02-19T08:26:47.722" v="872" actId="1582"/>
          <ac:cxnSpMkLst>
            <pc:docMk/>
            <pc:sldMk cId="2170289699" sldId="416"/>
            <ac:cxnSpMk id="64" creationId="{92806CD8-3E62-41F8-B30E-D04216974ED7}"/>
          </ac:cxnSpMkLst>
        </pc:cxnChg>
      </pc:sldChg>
      <pc:sldChg chg="addSp delSp modSp add mod ord">
        <pc:chgData name="Rachael Green" userId="89c6f63e-7657-4ad0-8dd4-6f0c32cf62df" providerId="ADAL" clId="{897CA793-56A5-4F2B-879D-21D10D0E9441}" dt="2020-02-21T11:21:14.473" v="1754" actId="20577"/>
        <pc:sldMkLst>
          <pc:docMk/>
          <pc:sldMk cId="735710316" sldId="417"/>
        </pc:sldMkLst>
        <pc:spChg chg="mod">
          <ac:chgData name="Rachael Green" userId="89c6f63e-7657-4ad0-8dd4-6f0c32cf62df" providerId="ADAL" clId="{897CA793-56A5-4F2B-879D-21D10D0E9441}" dt="2020-02-21T11:20:26.623" v="1736" actId="122"/>
          <ac:spMkLst>
            <pc:docMk/>
            <pc:sldMk cId="735710316" sldId="417"/>
            <ac:spMk id="19" creationId="{5252A847-DE45-4FA3-A1F8-EEBEB845FF8E}"/>
          </ac:spMkLst>
        </pc:spChg>
        <pc:spChg chg="mod">
          <ac:chgData name="Rachael Green" userId="89c6f63e-7657-4ad0-8dd4-6f0c32cf62df" providerId="ADAL" clId="{897CA793-56A5-4F2B-879D-21D10D0E9441}" dt="2020-02-19T08:43:26.268" v="1342" actId="12788"/>
          <ac:spMkLst>
            <pc:docMk/>
            <pc:sldMk cId="735710316" sldId="417"/>
            <ac:spMk id="24" creationId="{D9FFBA3C-02AE-4D96-BE3E-F3D058D184B8}"/>
          </ac:spMkLst>
        </pc:spChg>
        <pc:spChg chg="del">
          <ac:chgData name="Rachael Green" userId="89c6f63e-7657-4ad0-8dd4-6f0c32cf62df" providerId="ADAL" clId="{897CA793-56A5-4F2B-879D-21D10D0E9441}" dt="2020-02-19T08:39:37.386" v="1236" actId="478"/>
          <ac:spMkLst>
            <pc:docMk/>
            <pc:sldMk cId="735710316" sldId="417"/>
            <ac:spMk id="27" creationId="{70D4858D-5AAB-44FB-8349-F0EED38619D1}"/>
          </ac:spMkLst>
        </pc:spChg>
        <pc:spChg chg="add mod">
          <ac:chgData name="Rachael Green" userId="89c6f63e-7657-4ad0-8dd4-6f0c32cf62df" providerId="ADAL" clId="{897CA793-56A5-4F2B-879D-21D10D0E9441}" dt="2020-02-21T11:21:14.473" v="1754" actId="20577"/>
          <ac:spMkLst>
            <pc:docMk/>
            <pc:sldMk cId="735710316" sldId="417"/>
            <ac:spMk id="60" creationId="{DAF12F94-571D-4224-BCAC-6A5DD1CB48F8}"/>
          </ac:spMkLst>
        </pc:spChg>
        <pc:grpChg chg="add mod">
          <ac:chgData name="Rachael Green" userId="89c6f63e-7657-4ad0-8dd4-6f0c32cf62df" providerId="ADAL" clId="{897CA793-56A5-4F2B-879D-21D10D0E9441}" dt="2020-02-19T08:43:33.955" v="1351" actId="1036"/>
          <ac:grpSpMkLst>
            <pc:docMk/>
            <pc:sldMk cId="735710316" sldId="417"/>
            <ac:grpSpMk id="2" creationId="{94A2F541-F849-4814-875A-BAA012A89062}"/>
          </ac:grpSpMkLst>
        </pc:grpChg>
        <pc:grpChg chg="del">
          <ac:chgData name="Rachael Green" userId="89c6f63e-7657-4ad0-8dd4-6f0c32cf62df" providerId="ADAL" clId="{897CA793-56A5-4F2B-879D-21D10D0E9441}" dt="2020-02-19T08:38:13.817" v="1191" actId="478"/>
          <ac:grpSpMkLst>
            <pc:docMk/>
            <pc:sldMk cId="735710316" sldId="417"/>
            <ac:grpSpMk id="3" creationId="{1168B0DC-A89F-4F83-8C7E-13B8684441A8}"/>
          </ac:grpSpMkLst>
        </pc:grpChg>
        <pc:grpChg chg="del">
          <ac:chgData name="Rachael Green" userId="89c6f63e-7657-4ad0-8dd4-6f0c32cf62df" providerId="ADAL" clId="{897CA793-56A5-4F2B-879D-21D10D0E9441}" dt="2020-02-19T08:38:13.817" v="1191" actId="478"/>
          <ac:grpSpMkLst>
            <pc:docMk/>
            <pc:sldMk cId="735710316" sldId="417"/>
            <ac:grpSpMk id="4" creationId="{E31C3207-004E-40F4-A28F-B3B9A1C39B01}"/>
          </ac:grpSpMkLst>
        </pc:grpChg>
        <pc:graphicFrameChg chg="mod modGraphic">
          <ac:chgData name="Rachael Green" userId="89c6f63e-7657-4ad0-8dd4-6f0c32cf62df" providerId="ADAL" clId="{897CA793-56A5-4F2B-879D-21D10D0E9441}" dt="2020-02-19T08:43:41.585" v="1352" actId="12788"/>
          <ac:graphicFrameMkLst>
            <pc:docMk/>
            <pc:sldMk cId="735710316" sldId="417"/>
            <ac:graphicFrameMk id="21" creationId="{54DB7DA1-868E-441E-A638-E44A9113836F}"/>
          </ac:graphicFrameMkLst>
        </pc:graphicFrameChg>
        <pc:picChg chg="add mod">
          <ac:chgData name="Rachael Green" userId="89c6f63e-7657-4ad0-8dd4-6f0c32cf62df" providerId="ADAL" clId="{897CA793-56A5-4F2B-879D-21D10D0E9441}" dt="2020-02-19T08:43:41.585" v="1352" actId="12788"/>
          <ac:picMkLst>
            <pc:docMk/>
            <pc:sldMk cId="735710316" sldId="417"/>
            <ac:picMk id="6" creationId="{B3B80D32-7E22-49C6-915E-4F1C9CE92D51}"/>
          </ac:picMkLst>
        </pc:picChg>
        <pc:picChg chg="add mod">
          <ac:chgData name="Rachael Green" userId="89c6f63e-7657-4ad0-8dd4-6f0c32cf62df" providerId="ADAL" clId="{897CA793-56A5-4F2B-879D-21D10D0E9441}" dt="2020-02-19T08:41:40.789" v="1315" actId="164"/>
          <ac:picMkLst>
            <pc:docMk/>
            <pc:sldMk cId="735710316" sldId="417"/>
            <ac:picMk id="61" creationId="{43673EB2-2041-4349-88EC-4710819DB913}"/>
          </ac:picMkLst>
        </pc:picChg>
        <pc:cxnChg chg="del">
          <ac:chgData name="Rachael Green" userId="89c6f63e-7657-4ad0-8dd4-6f0c32cf62df" providerId="ADAL" clId="{897CA793-56A5-4F2B-879D-21D10D0E9441}" dt="2020-02-19T08:38:13.817" v="1191" actId="478"/>
          <ac:cxnSpMkLst>
            <pc:docMk/>
            <pc:sldMk cId="735710316" sldId="417"/>
            <ac:cxnSpMk id="5" creationId="{3BD885BF-B55A-4C01-A6B1-1FF37A468B2C}"/>
          </ac:cxnSpMkLst>
        </pc:cxnChg>
        <pc:cxnChg chg="del">
          <ac:chgData name="Rachael Green" userId="89c6f63e-7657-4ad0-8dd4-6f0c32cf62df" providerId="ADAL" clId="{897CA793-56A5-4F2B-879D-21D10D0E9441}" dt="2020-02-19T08:38:13.817" v="1191" actId="478"/>
          <ac:cxnSpMkLst>
            <pc:docMk/>
            <pc:sldMk cId="735710316" sldId="417"/>
            <ac:cxnSpMk id="57" creationId="{82552FF1-DDA8-4133-A814-E08C770D9191}"/>
          </ac:cxnSpMkLst>
        </pc:cxnChg>
        <pc:cxnChg chg="del">
          <ac:chgData name="Rachael Green" userId="89c6f63e-7657-4ad0-8dd4-6f0c32cf62df" providerId="ADAL" clId="{897CA793-56A5-4F2B-879D-21D10D0E9441}" dt="2020-02-19T08:38:13.817" v="1191" actId="478"/>
          <ac:cxnSpMkLst>
            <pc:docMk/>
            <pc:sldMk cId="735710316" sldId="417"/>
            <ac:cxnSpMk id="58" creationId="{95B1EE06-8AB0-4C36-BA05-3EDCD05BC169}"/>
          </ac:cxnSpMkLst>
        </pc:cxnChg>
        <pc:cxnChg chg="del">
          <ac:chgData name="Rachael Green" userId="89c6f63e-7657-4ad0-8dd4-6f0c32cf62df" providerId="ADAL" clId="{897CA793-56A5-4F2B-879D-21D10D0E9441}" dt="2020-02-19T08:38:13.817" v="1191" actId="478"/>
          <ac:cxnSpMkLst>
            <pc:docMk/>
            <pc:sldMk cId="735710316" sldId="417"/>
            <ac:cxnSpMk id="59" creationId="{31C24A04-3BEE-4D4E-A3A4-88DB0E698AD1}"/>
          </ac:cxnSpMkLst>
        </pc:cxnChg>
        <pc:cxnChg chg="del">
          <ac:chgData name="Rachael Green" userId="89c6f63e-7657-4ad0-8dd4-6f0c32cf62df" providerId="ADAL" clId="{897CA793-56A5-4F2B-879D-21D10D0E9441}" dt="2020-02-19T08:38:13.817" v="1191" actId="478"/>
          <ac:cxnSpMkLst>
            <pc:docMk/>
            <pc:sldMk cId="735710316" sldId="417"/>
            <ac:cxnSpMk id="63" creationId="{70A08764-9F78-431F-939E-B4074ACA1FDF}"/>
          </ac:cxnSpMkLst>
        </pc:cxnChg>
        <pc:cxnChg chg="del">
          <ac:chgData name="Rachael Green" userId="89c6f63e-7657-4ad0-8dd4-6f0c32cf62df" providerId="ADAL" clId="{897CA793-56A5-4F2B-879D-21D10D0E9441}" dt="2020-02-19T08:38:13.817" v="1191" actId="478"/>
          <ac:cxnSpMkLst>
            <pc:docMk/>
            <pc:sldMk cId="735710316" sldId="417"/>
            <ac:cxnSpMk id="64" creationId="{92806CD8-3E62-41F8-B30E-D04216974ED7}"/>
          </ac:cxnSpMkLst>
        </pc:cxnChg>
      </pc:sldChg>
      <pc:sldChg chg="modSp add mod">
        <pc:chgData name="Rachael Green" userId="89c6f63e-7657-4ad0-8dd4-6f0c32cf62df" providerId="ADAL" clId="{897CA793-56A5-4F2B-879D-21D10D0E9441}" dt="2020-02-19T08:36:23.598" v="1147" actId="20577"/>
        <pc:sldMkLst>
          <pc:docMk/>
          <pc:sldMk cId="3024644158" sldId="418"/>
        </pc:sldMkLst>
        <pc:spChg chg="mod">
          <ac:chgData name="Rachael Green" userId="89c6f63e-7657-4ad0-8dd4-6f0c32cf62df" providerId="ADAL" clId="{897CA793-56A5-4F2B-879D-21D10D0E9441}" dt="2020-02-19T08:36:23.598" v="1147" actId="20577"/>
          <ac:spMkLst>
            <pc:docMk/>
            <pc:sldMk cId="3024644158" sldId="418"/>
            <ac:spMk id="19" creationId="{5252A847-DE45-4FA3-A1F8-EEBEB845FF8E}"/>
          </ac:spMkLst>
        </pc:spChg>
      </pc:sldChg>
      <pc:sldChg chg="modSp add mod">
        <pc:chgData name="Rachael Green" userId="89c6f63e-7657-4ad0-8dd4-6f0c32cf62df" providerId="ADAL" clId="{897CA793-56A5-4F2B-879D-21D10D0E9441}" dt="2020-02-19T08:37:52.729" v="1187" actId="20577"/>
        <pc:sldMkLst>
          <pc:docMk/>
          <pc:sldMk cId="236593482" sldId="419"/>
        </pc:sldMkLst>
        <pc:spChg chg="mod">
          <ac:chgData name="Rachael Green" userId="89c6f63e-7657-4ad0-8dd4-6f0c32cf62df" providerId="ADAL" clId="{897CA793-56A5-4F2B-879D-21D10D0E9441}" dt="2020-02-19T08:37:52.729" v="1187" actId="20577"/>
          <ac:spMkLst>
            <pc:docMk/>
            <pc:sldMk cId="236593482" sldId="419"/>
            <ac:spMk id="19" creationId="{5252A847-DE45-4FA3-A1F8-EEBEB845FF8E}"/>
          </ac:spMkLst>
        </pc:spChg>
      </pc:sldChg>
      <pc:sldChg chg="modSp add mod">
        <pc:chgData name="Rachael Green" userId="89c6f63e-7657-4ad0-8dd4-6f0c32cf62df" providerId="ADAL" clId="{897CA793-56A5-4F2B-879D-21D10D0E9441}" dt="2020-02-21T11:21:10.697" v="1750" actId="20577"/>
        <pc:sldMkLst>
          <pc:docMk/>
          <pc:sldMk cId="1108898285" sldId="420"/>
        </pc:sldMkLst>
        <pc:spChg chg="mod">
          <ac:chgData name="Rachael Green" userId="89c6f63e-7657-4ad0-8dd4-6f0c32cf62df" providerId="ADAL" clId="{897CA793-56A5-4F2B-879D-21D10D0E9441}" dt="2020-02-21T11:20:56.736" v="1746" actId="20577"/>
          <ac:spMkLst>
            <pc:docMk/>
            <pc:sldMk cId="1108898285" sldId="420"/>
            <ac:spMk id="19" creationId="{5252A847-DE45-4FA3-A1F8-EEBEB845FF8E}"/>
          </ac:spMkLst>
        </pc:spChg>
        <pc:spChg chg="mod">
          <ac:chgData name="Rachael Green" userId="89c6f63e-7657-4ad0-8dd4-6f0c32cf62df" providerId="ADAL" clId="{897CA793-56A5-4F2B-879D-21D10D0E9441}" dt="2020-02-21T11:21:10.697" v="1750" actId="20577"/>
          <ac:spMkLst>
            <pc:docMk/>
            <pc:sldMk cId="1108898285" sldId="420"/>
            <ac:spMk id="60" creationId="{DAF12F94-571D-4224-BCAC-6A5DD1CB48F8}"/>
          </ac:spMkLst>
        </pc:spChg>
      </pc:sldChg>
      <pc:sldChg chg="addSp delSp modSp add del mod">
        <pc:chgData name="Rachael Green" userId="89c6f63e-7657-4ad0-8dd4-6f0c32cf62df" providerId="ADAL" clId="{897CA793-56A5-4F2B-879D-21D10D0E9441}" dt="2020-02-19T08:52:03.180" v="1719" actId="47"/>
        <pc:sldMkLst>
          <pc:docMk/>
          <pc:sldMk cId="1882962000" sldId="421"/>
        </pc:sldMkLst>
        <pc:spChg chg="mod">
          <ac:chgData name="Rachael Green" userId="89c6f63e-7657-4ad0-8dd4-6f0c32cf62df" providerId="ADAL" clId="{897CA793-56A5-4F2B-879D-21D10D0E9441}" dt="2020-02-19T08:48:49.560" v="1491" actId="20577"/>
          <ac:spMkLst>
            <pc:docMk/>
            <pc:sldMk cId="1882962000" sldId="421"/>
            <ac:spMk id="19" creationId="{5252A847-DE45-4FA3-A1F8-EEBEB845FF8E}"/>
          </ac:spMkLst>
        </pc:spChg>
        <pc:spChg chg="mod topLvl">
          <ac:chgData name="Rachael Green" userId="89c6f63e-7657-4ad0-8dd4-6f0c32cf62df" providerId="ADAL" clId="{897CA793-56A5-4F2B-879D-21D10D0E9441}" dt="2020-02-19T08:49:40.625" v="1503" actId="164"/>
          <ac:spMkLst>
            <pc:docMk/>
            <pc:sldMk cId="1882962000" sldId="421"/>
            <ac:spMk id="30" creationId="{95AC3879-3DDC-4BB1-BB6C-DE1F20D171C0}"/>
          </ac:spMkLst>
        </pc:spChg>
        <pc:spChg chg="mod topLvl">
          <ac:chgData name="Rachael Green" userId="89c6f63e-7657-4ad0-8dd4-6f0c32cf62df" providerId="ADAL" clId="{897CA793-56A5-4F2B-879D-21D10D0E9441}" dt="2020-02-19T08:49:40.625" v="1503" actId="164"/>
          <ac:spMkLst>
            <pc:docMk/>
            <pc:sldMk cId="1882962000" sldId="421"/>
            <ac:spMk id="31" creationId="{DF166C5A-E529-499B-A011-7F3CF4F0CAE8}"/>
          </ac:spMkLst>
        </pc:spChg>
        <pc:spChg chg="add mod">
          <ac:chgData name="Rachael Green" userId="89c6f63e-7657-4ad0-8dd4-6f0c32cf62df" providerId="ADAL" clId="{897CA793-56A5-4F2B-879D-21D10D0E9441}" dt="2020-02-19T08:49:40.625" v="1503" actId="164"/>
          <ac:spMkLst>
            <pc:docMk/>
            <pc:sldMk cId="1882962000" sldId="421"/>
            <ac:spMk id="32" creationId="{A9825A5A-AB15-44B9-9912-A37E2442E3B0}"/>
          </ac:spMkLst>
        </pc:spChg>
        <pc:spChg chg="add mod">
          <ac:chgData name="Rachael Green" userId="89c6f63e-7657-4ad0-8dd4-6f0c32cf62df" providerId="ADAL" clId="{897CA793-56A5-4F2B-879D-21D10D0E9441}" dt="2020-02-19T08:49:40.625" v="1503" actId="164"/>
          <ac:spMkLst>
            <pc:docMk/>
            <pc:sldMk cId="1882962000" sldId="421"/>
            <ac:spMk id="33" creationId="{E7FA500F-CBD0-46F5-BB2B-F1A41D352DE9}"/>
          </ac:spMkLst>
        </pc:spChg>
        <pc:spChg chg="add mod">
          <ac:chgData name="Rachael Green" userId="89c6f63e-7657-4ad0-8dd4-6f0c32cf62df" providerId="ADAL" clId="{897CA793-56A5-4F2B-879D-21D10D0E9441}" dt="2020-02-19T08:49:40.625" v="1503" actId="164"/>
          <ac:spMkLst>
            <pc:docMk/>
            <pc:sldMk cId="1882962000" sldId="421"/>
            <ac:spMk id="34" creationId="{0632221F-603C-49D7-B9F6-5CFFA8EF1656}"/>
          </ac:spMkLst>
        </pc:spChg>
        <pc:spChg chg="add mod">
          <ac:chgData name="Rachael Green" userId="89c6f63e-7657-4ad0-8dd4-6f0c32cf62df" providerId="ADAL" clId="{897CA793-56A5-4F2B-879D-21D10D0E9441}" dt="2020-02-19T08:50:01.455" v="1512" actId="12788"/>
          <ac:spMkLst>
            <pc:docMk/>
            <pc:sldMk cId="1882962000" sldId="421"/>
            <ac:spMk id="35" creationId="{2431DD91-52BB-4DC6-9BA4-CE40C0A976AD}"/>
          </ac:spMkLst>
        </pc:spChg>
        <pc:spChg chg="mod topLvl">
          <ac:chgData name="Rachael Green" userId="89c6f63e-7657-4ad0-8dd4-6f0c32cf62df" providerId="ADAL" clId="{897CA793-56A5-4F2B-879D-21D10D0E9441}" dt="2020-02-19T08:48:16.958" v="1468" actId="20577"/>
          <ac:spMkLst>
            <pc:docMk/>
            <pc:sldMk cId="1882962000" sldId="421"/>
            <ac:spMk id="60" creationId="{DAF12F94-571D-4224-BCAC-6A5DD1CB48F8}"/>
          </ac:spMkLst>
        </pc:spChg>
        <pc:grpChg chg="add del">
          <ac:chgData name="Rachael Green" userId="89c6f63e-7657-4ad0-8dd4-6f0c32cf62df" providerId="ADAL" clId="{897CA793-56A5-4F2B-879D-21D10D0E9441}" dt="2020-02-19T08:46:43.298" v="1399" actId="165"/>
          <ac:grpSpMkLst>
            <pc:docMk/>
            <pc:sldMk cId="1882962000" sldId="421"/>
            <ac:grpSpMk id="2" creationId="{94A2F541-F849-4814-875A-BAA012A89062}"/>
          </ac:grpSpMkLst>
        </pc:grpChg>
        <pc:grpChg chg="add mod">
          <ac:chgData name="Rachael Green" userId="89c6f63e-7657-4ad0-8dd4-6f0c32cf62df" providerId="ADAL" clId="{897CA793-56A5-4F2B-879D-21D10D0E9441}" dt="2020-02-19T08:47:54.652" v="1451" actId="12788"/>
          <ac:grpSpMkLst>
            <pc:docMk/>
            <pc:sldMk cId="1882962000" sldId="421"/>
            <ac:grpSpMk id="3" creationId="{20A04C9F-E852-456E-BFA2-EFDB36C5E742}"/>
          </ac:grpSpMkLst>
        </pc:grpChg>
        <pc:grpChg chg="add mod">
          <ac:chgData name="Rachael Green" userId="89c6f63e-7657-4ad0-8dd4-6f0c32cf62df" providerId="ADAL" clId="{897CA793-56A5-4F2B-879D-21D10D0E9441}" dt="2020-02-19T08:49:57.526" v="1511" actId="12789"/>
          <ac:grpSpMkLst>
            <pc:docMk/>
            <pc:sldMk cId="1882962000" sldId="421"/>
            <ac:grpSpMk id="4" creationId="{9F22357A-82B4-4BD6-A114-97B105A4F526}"/>
          </ac:grpSpMkLst>
        </pc:grpChg>
        <pc:grpChg chg="add mod">
          <ac:chgData name="Rachael Green" userId="89c6f63e-7657-4ad0-8dd4-6f0c32cf62df" providerId="ADAL" clId="{897CA793-56A5-4F2B-879D-21D10D0E9441}" dt="2020-02-19T08:50:05.709" v="1514" actId="1038"/>
          <ac:grpSpMkLst>
            <pc:docMk/>
            <pc:sldMk cId="1882962000" sldId="421"/>
            <ac:grpSpMk id="5" creationId="{17A6867F-12BE-4207-BF26-D526EA65033A}"/>
          </ac:grpSpMkLst>
        </pc:grpChg>
        <pc:grpChg chg="add del">
          <ac:chgData name="Rachael Green" userId="89c6f63e-7657-4ad0-8dd4-6f0c32cf62df" providerId="ADAL" clId="{897CA793-56A5-4F2B-879D-21D10D0E9441}" dt="2020-02-19T08:49:03.808" v="1493" actId="165"/>
          <ac:grpSpMkLst>
            <pc:docMk/>
            <pc:sldMk cId="1882962000" sldId="421"/>
            <ac:grpSpMk id="15" creationId="{163B4DCC-C8F9-4932-B9E1-ACB3604A11FE}"/>
          </ac:grpSpMkLst>
        </pc:grpChg>
        <pc:grpChg chg="mod topLvl">
          <ac:chgData name="Rachael Green" userId="89c6f63e-7657-4ad0-8dd4-6f0c32cf62df" providerId="ADAL" clId="{897CA793-56A5-4F2B-879D-21D10D0E9441}" dt="2020-02-19T08:49:08.739" v="1495" actId="164"/>
          <ac:grpSpMkLst>
            <pc:docMk/>
            <pc:sldMk cId="1882962000" sldId="421"/>
            <ac:grpSpMk id="16" creationId="{B5B214FD-DEEE-42BE-8B72-DF0608B23E9D}"/>
          </ac:grpSpMkLst>
        </pc:grpChg>
        <pc:grpChg chg="mod topLvl">
          <ac:chgData name="Rachael Green" userId="89c6f63e-7657-4ad0-8dd4-6f0c32cf62df" providerId="ADAL" clId="{897CA793-56A5-4F2B-879D-21D10D0E9441}" dt="2020-02-19T08:49:08.739" v="1495" actId="164"/>
          <ac:grpSpMkLst>
            <pc:docMk/>
            <pc:sldMk cId="1882962000" sldId="421"/>
            <ac:grpSpMk id="17" creationId="{6EE92FDF-2D80-4EE9-91C5-B1D62D1A292E}"/>
          </ac:grpSpMkLst>
        </pc:grpChg>
        <pc:grpChg chg="add del mod">
          <ac:chgData name="Rachael Green" userId="89c6f63e-7657-4ad0-8dd4-6f0c32cf62df" providerId="ADAL" clId="{897CA793-56A5-4F2B-879D-21D10D0E9441}" dt="2020-02-19T08:49:12.220" v="1497" actId="165"/>
          <ac:grpSpMkLst>
            <pc:docMk/>
            <pc:sldMk cId="1882962000" sldId="421"/>
            <ac:grpSpMk id="29" creationId="{3F9FB718-20F3-4574-850D-4D6CFF3A9A41}"/>
          </ac:grpSpMkLst>
        </pc:grpChg>
        <pc:graphicFrameChg chg="add del mod modGraphic">
          <ac:chgData name="Rachael Green" userId="89c6f63e-7657-4ad0-8dd4-6f0c32cf62df" providerId="ADAL" clId="{897CA793-56A5-4F2B-879D-21D10D0E9441}" dt="2020-02-19T08:48:32.782" v="1472"/>
          <ac:graphicFrameMkLst>
            <pc:docMk/>
            <pc:sldMk cId="1882962000" sldId="421"/>
            <ac:graphicFrameMk id="21" creationId="{54DB7DA1-868E-441E-A638-E44A9113836F}"/>
          </ac:graphicFrameMkLst>
        </pc:graphicFrameChg>
        <pc:picChg chg="add del">
          <ac:chgData name="Rachael Green" userId="89c6f63e-7657-4ad0-8dd4-6f0c32cf62df" providerId="ADAL" clId="{897CA793-56A5-4F2B-879D-21D10D0E9441}" dt="2020-02-19T08:48:09.464" v="1463" actId="478"/>
          <ac:picMkLst>
            <pc:docMk/>
            <pc:sldMk cId="1882962000" sldId="421"/>
            <ac:picMk id="6" creationId="{B3B80D32-7E22-49C6-915E-4F1C9CE92D51}"/>
          </ac:picMkLst>
        </pc:picChg>
        <pc:picChg chg="add del mod">
          <ac:chgData name="Rachael Green" userId="89c6f63e-7657-4ad0-8dd4-6f0c32cf62df" providerId="ADAL" clId="{897CA793-56A5-4F2B-879D-21D10D0E9441}" dt="2020-02-19T08:47:07.237" v="1417"/>
          <ac:picMkLst>
            <pc:docMk/>
            <pc:sldMk cId="1882962000" sldId="421"/>
            <ac:picMk id="12" creationId="{D0CFBA9E-D55F-4881-BA4A-48C8BF751F26}"/>
          </ac:picMkLst>
        </pc:picChg>
        <pc:picChg chg="add mod">
          <ac:chgData name="Rachael Green" userId="89c6f63e-7657-4ad0-8dd4-6f0c32cf62df" providerId="ADAL" clId="{897CA793-56A5-4F2B-879D-21D10D0E9441}" dt="2020-02-19T08:47:52.417" v="1450" actId="164"/>
          <ac:picMkLst>
            <pc:docMk/>
            <pc:sldMk cId="1882962000" sldId="421"/>
            <ac:picMk id="13" creationId="{AB0D5CF4-B46E-43C8-A9CE-215CF8487A5E}"/>
          </ac:picMkLst>
        </pc:picChg>
        <pc:picChg chg="del mod topLvl">
          <ac:chgData name="Rachael Green" userId="89c6f63e-7657-4ad0-8dd4-6f0c32cf62df" providerId="ADAL" clId="{897CA793-56A5-4F2B-879D-21D10D0E9441}" dt="2020-02-19T08:47:08.461" v="1418" actId="478"/>
          <ac:picMkLst>
            <pc:docMk/>
            <pc:sldMk cId="1882962000" sldId="421"/>
            <ac:picMk id="61" creationId="{43673EB2-2041-4349-88EC-4710819DB913}"/>
          </ac:picMkLst>
        </pc:picChg>
      </pc:sldChg>
      <pc:sldChg chg="modSp add del mod">
        <pc:chgData name="Rachael Green" userId="89c6f63e-7657-4ad0-8dd4-6f0c32cf62df" providerId="ADAL" clId="{897CA793-56A5-4F2B-879D-21D10D0E9441}" dt="2020-02-19T08:52:01.343" v="1718" actId="47"/>
        <pc:sldMkLst>
          <pc:docMk/>
          <pc:sldMk cId="2480774136" sldId="422"/>
        </pc:sldMkLst>
        <pc:spChg chg="mod">
          <ac:chgData name="Rachael Green" userId="89c6f63e-7657-4ad0-8dd4-6f0c32cf62df" providerId="ADAL" clId="{897CA793-56A5-4F2B-879D-21D10D0E9441}" dt="2020-02-19T08:50:23.374" v="1551" actId="20577"/>
          <ac:spMkLst>
            <pc:docMk/>
            <pc:sldMk cId="2480774136" sldId="422"/>
            <ac:spMk id="19" creationId="{5252A847-DE45-4FA3-A1F8-EEBEB845FF8E}"/>
          </ac:spMkLst>
        </pc:spChg>
      </pc:sldChg>
      <pc:sldChg chg="addSp delSp modSp add mod">
        <pc:chgData name="Rachael Green" userId="89c6f63e-7657-4ad0-8dd4-6f0c32cf62df" providerId="ADAL" clId="{897CA793-56A5-4F2B-879D-21D10D0E9441}" dt="2020-02-19T08:52:08.887" v="1722" actId="20577"/>
        <pc:sldMkLst>
          <pc:docMk/>
          <pc:sldMk cId="194347921" sldId="423"/>
        </pc:sldMkLst>
        <pc:spChg chg="mod">
          <ac:chgData name="Rachael Green" userId="89c6f63e-7657-4ad0-8dd4-6f0c32cf62df" providerId="ADAL" clId="{897CA793-56A5-4F2B-879D-21D10D0E9441}" dt="2020-02-19T08:52:08.887" v="1722" actId="20577"/>
          <ac:spMkLst>
            <pc:docMk/>
            <pc:sldMk cId="194347921" sldId="423"/>
            <ac:spMk id="19" creationId="{5252A847-DE45-4FA3-A1F8-EEBEB845FF8E}"/>
          </ac:spMkLst>
        </pc:spChg>
        <pc:spChg chg="mod">
          <ac:chgData name="Rachael Green" userId="89c6f63e-7657-4ad0-8dd4-6f0c32cf62df" providerId="ADAL" clId="{897CA793-56A5-4F2B-879D-21D10D0E9441}" dt="2020-02-19T08:51:35.859" v="1714" actId="1035"/>
          <ac:spMkLst>
            <pc:docMk/>
            <pc:sldMk cId="194347921" sldId="423"/>
            <ac:spMk id="24" creationId="{D9FFBA3C-02AE-4D96-BE3E-F3D058D184B8}"/>
          </ac:spMkLst>
        </pc:spChg>
        <pc:spChg chg="mod">
          <ac:chgData name="Rachael Green" userId="89c6f63e-7657-4ad0-8dd4-6f0c32cf62df" providerId="ADAL" clId="{897CA793-56A5-4F2B-879D-21D10D0E9441}" dt="2020-02-19T08:51:35.859" v="1714" actId="1035"/>
          <ac:spMkLst>
            <pc:docMk/>
            <pc:sldMk cId="194347921" sldId="423"/>
            <ac:spMk id="35" creationId="{2431DD91-52BB-4DC6-9BA4-CE40C0A976AD}"/>
          </ac:spMkLst>
        </pc:spChg>
        <pc:spChg chg="mod topLvl">
          <ac:chgData name="Rachael Green" userId="89c6f63e-7657-4ad0-8dd4-6f0c32cf62df" providerId="ADAL" clId="{897CA793-56A5-4F2B-879D-21D10D0E9441}" dt="2020-02-19T08:51:25.502" v="1700" actId="164"/>
          <ac:spMkLst>
            <pc:docMk/>
            <pc:sldMk cId="194347921" sldId="423"/>
            <ac:spMk id="60" creationId="{DAF12F94-571D-4224-BCAC-6A5DD1CB48F8}"/>
          </ac:spMkLst>
        </pc:spChg>
        <pc:grpChg chg="add mod">
          <ac:chgData name="Rachael Green" userId="89c6f63e-7657-4ad0-8dd4-6f0c32cf62df" providerId="ADAL" clId="{897CA793-56A5-4F2B-879D-21D10D0E9441}" dt="2020-02-19T08:51:28.786" v="1701" actId="12788"/>
          <ac:grpSpMkLst>
            <pc:docMk/>
            <pc:sldMk cId="194347921" sldId="423"/>
            <ac:grpSpMk id="2" creationId="{9032719B-AF41-48AB-898D-F2809D4800B6}"/>
          </ac:grpSpMkLst>
        </pc:grpChg>
        <pc:grpChg chg="del">
          <ac:chgData name="Rachael Green" userId="89c6f63e-7657-4ad0-8dd4-6f0c32cf62df" providerId="ADAL" clId="{897CA793-56A5-4F2B-879D-21D10D0E9441}" dt="2020-02-19T08:51:18.497" v="1689" actId="165"/>
          <ac:grpSpMkLst>
            <pc:docMk/>
            <pc:sldMk cId="194347921" sldId="423"/>
            <ac:grpSpMk id="3" creationId="{20A04C9F-E852-456E-BFA2-EFDB36C5E742}"/>
          </ac:grpSpMkLst>
        </pc:grpChg>
        <pc:grpChg chg="mod">
          <ac:chgData name="Rachael Green" userId="89c6f63e-7657-4ad0-8dd4-6f0c32cf62df" providerId="ADAL" clId="{897CA793-56A5-4F2B-879D-21D10D0E9441}" dt="2020-02-19T08:51:35.859" v="1714" actId="1035"/>
          <ac:grpSpMkLst>
            <pc:docMk/>
            <pc:sldMk cId="194347921" sldId="423"/>
            <ac:grpSpMk id="4" creationId="{9F22357A-82B4-4BD6-A114-97B105A4F526}"/>
          </ac:grpSpMkLst>
        </pc:grpChg>
        <pc:grpChg chg="mod">
          <ac:chgData name="Rachael Green" userId="89c6f63e-7657-4ad0-8dd4-6f0c32cf62df" providerId="ADAL" clId="{897CA793-56A5-4F2B-879D-21D10D0E9441}" dt="2020-02-19T08:51:35.859" v="1714" actId="1035"/>
          <ac:grpSpMkLst>
            <pc:docMk/>
            <pc:sldMk cId="194347921" sldId="423"/>
            <ac:grpSpMk id="5" creationId="{17A6867F-12BE-4207-BF26-D526EA65033A}"/>
          </ac:grpSpMkLst>
        </pc:grpChg>
        <pc:graphicFrameChg chg="mod">
          <ac:chgData name="Rachael Green" userId="89c6f63e-7657-4ad0-8dd4-6f0c32cf62df" providerId="ADAL" clId="{897CA793-56A5-4F2B-879D-21D10D0E9441}" dt="2020-02-19T08:51:35.859" v="1714" actId="1035"/>
          <ac:graphicFrameMkLst>
            <pc:docMk/>
            <pc:sldMk cId="194347921" sldId="423"/>
            <ac:graphicFrameMk id="21" creationId="{54DB7DA1-868E-441E-A638-E44A9113836F}"/>
          </ac:graphicFrameMkLst>
        </pc:graphicFrameChg>
        <pc:picChg chg="mod topLvl">
          <ac:chgData name="Rachael Green" userId="89c6f63e-7657-4ad0-8dd4-6f0c32cf62df" providerId="ADAL" clId="{897CA793-56A5-4F2B-879D-21D10D0E9441}" dt="2020-02-19T08:51:25.502" v="1700" actId="164"/>
          <ac:picMkLst>
            <pc:docMk/>
            <pc:sldMk cId="194347921" sldId="423"/>
            <ac:picMk id="13" creationId="{AB0D5CF4-B46E-43C8-A9CE-215CF8487A5E}"/>
          </ac:picMkLst>
        </pc:picChg>
      </pc:sldChg>
      <pc:sldChg chg="modSp add mod">
        <pc:chgData name="Rachael Green" userId="89c6f63e-7657-4ad0-8dd4-6f0c32cf62df" providerId="ADAL" clId="{897CA793-56A5-4F2B-879D-21D10D0E9441}" dt="2020-02-19T08:52:22.108" v="1729" actId="207"/>
        <pc:sldMkLst>
          <pc:docMk/>
          <pc:sldMk cId="447251779" sldId="424"/>
        </pc:sldMkLst>
        <pc:spChg chg="mod">
          <ac:chgData name="Rachael Green" userId="89c6f63e-7657-4ad0-8dd4-6f0c32cf62df" providerId="ADAL" clId="{897CA793-56A5-4F2B-879D-21D10D0E9441}" dt="2020-02-19T08:52:22.108" v="1729" actId="207"/>
          <ac:spMkLst>
            <pc:docMk/>
            <pc:sldMk cId="447251779" sldId="424"/>
            <ac:spMk id="19" creationId="{5252A847-DE45-4FA3-A1F8-EEBEB845FF8E}"/>
          </ac:spMkLst>
        </pc:spChg>
      </pc:sldChg>
      <pc:sldChg chg="add">
        <pc:chgData name="Rachael Green" userId="89c6f63e-7657-4ad0-8dd4-6f0c32cf62df" providerId="ADAL" clId="{897CA793-56A5-4F2B-879D-21D10D0E9441}" dt="2020-02-19T08:52:05.595" v="1721"/>
        <pc:sldMkLst>
          <pc:docMk/>
          <pc:sldMk cId="883589290" sldId="425"/>
        </pc:sldMkLst>
      </pc:sldChg>
    </pc:docChg>
  </pc:docChgLst>
  <pc:docChgLst>
    <pc:chgData name="Faye Taylor" userId="32266afe-4e54-4012-9703-e1912c09c24c" providerId="ADAL" clId="{CB0B4889-379F-4404-A6EE-DBBDD800B008}"/>
    <pc:docChg chg="undo custSel addSld delSld modSld">
      <pc:chgData name="Faye Taylor" userId="32266afe-4e54-4012-9703-e1912c09c24c" providerId="ADAL" clId="{CB0B4889-379F-4404-A6EE-DBBDD800B008}" dt="2019-02-06T15:57:51.766" v="1507"/>
      <pc:docMkLst>
        <pc:docMk/>
      </pc:docMkLst>
      <pc:sldChg chg="modSp">
        <pc:chgData name="Faye Taylor" userId="32266afe-4e54-4012-9703-e1912c09c24c" providerId="ADAL" clId="{CB0B4889-379F-4404-A6EE-DBBDD800B008}" dt="2019-02-06T15:16:16.373" v="17"/>
        <pc:sldMkLst>
          <pc:docMk/>
          <pc:sldMk cId="2637481266" sldId="256"/>
        </pc:sldMkLst>
        <pc:spChg chg="mod">
          <ac:chgData name="Faye Taylor" userId="32266afe-4e54-4012-9703-e1912c09c24c" providerId="ADAL" clId="{CB0B4889-379F-4404-A6EE-DBBDD800B008}" dt="2019-02-06T15:16:16.373" v="17"/>
          <ac:spMkLst>
            <pc:docMk/>
            <pc:sldMk cId="2637481266" sldId="256"/>
            <ac:spMk id="19" creationId="{5252A847-DE45-4FA3-A1F8-EEBEB845FF8E}"/>
          </ac:spMkLst>
        </pc:spChg>
      </pc:sldChg>
      <pc:sldChg chg="addSp delSp modSp">
        <pc:chgData name="Faye Taylor" userId="32266afe-4e54-4012-9703-e1912c09c24c" providerId="ADAL" clId="{CB0B4889-379F-4404-A6EE-DBBDD800B008}" dt="2019-02-06T15:46:19.624" v="1051" actId="478"/>
        <pc:sldMkLst>
          <pc:docMk/>
          <pc:sldMk cId="636014570" sldId="314"/>
        </pc:sldMkLst>
        <pc:spChg chg="add del">
          <ac:chgData name="Faye Taylor" userId="32266afe-4e54-4012-9703-e1912c09c24c" providerId="ADAL" clId="{CB0B4889-379F-4404-A6EE-DBBDD800B008}" dt="2019-02-06T15:41:17.949" v="883" actId="478"/>
          <ac:spMkLst>
            <pc:docMk/>
            <pc:sldMk cId="636014570" sldId="314"/>
            <ac:spMk id="2" creationId="{AE887CBD-F800-41B6-AED0-8B891854099C}"/>
          </ac:spMkLst>
        </pc:spChg>
        <pc:spChg chg="add mod">
          <ac:chgData name="Faye Taylor" userId="32266afe-4e54-4012-9703-e1912c09c24c" providerId="ADAL" clId="{CB0B4889-379F-4404-A6EE-DBBDD800B008}" dt="2019-02-06T15:42:10.818" v="958" actId="14100"/>
          <ac:spMkLst>
            <pc:docMk/>
            <pc:sldMk cId="636014570" sldId="314"/>
            <ac:spMk id="10" creationId="{718252D3-ABB4-45FC-ACA6-EF4671B11DC3}"/>
          </ac:spMkLst>
        </pc:spChg>
        <pc:spChg chg="add mod">
          <ac:chgData name="Faye Taylor" userId="32266afe-4e54-4012-9703-e1912c09c24c" providerId="ADAL" clId="{CB0B4889-379F-4404-A6EE-DBBDD800B008}" dt="2019-02-06T15:43:46.866" v="986" actId="1076"/>
          <ac:spMkLst>
            <pc:docMk/>
            <pc:sldMk cId="636014570" sldId="314"/>
            <ac:spMk id="11" creationId="{7C11745A-5429-45B4-8F2B-22A956DE189A}"/>
          </ac:spMkLst>
        </pc:spChg>
        <pc:spChg chg="add mod">
          <ac:chgData name="Faye Taylor" userId="32266afe-4e54-4012-9703-e1912c09c24c" providerId="ADAL" clId="{CB0B4889-379F-4404-A6EE-DBBDD800B008}" dt="2019-02-06T15:44:13.065" v="998" actId="1076"/>
          <ac:spMkLst>
            <pc:docMk/>
            <pc:sldMk cId="636014570" sldId="314"/>
            <ac:spMk id="12" creationId="{5E479493-A8C9-43EF-8541-2A63556E69FB}"/>
          </ac:spMkLst>
        </pc:spChg>
        <pc:spChg chg="add mod">
          <ac:chgData name="Faye Taylor" userId="32266afe-4e54-4012-9703-e1912c09c24c" providerId="ADAL" clId="{CB0B4889-379F-4404-A6EE-DBBDD800B008}" dt="2019-02-06T15:46:08.835" v="1047" actId="1038"/>
          <ac:spMkLst>
            <pc:docMk/>
            <pc:sldMk cId="636014570" sldId="314"/>
            <ac:spMk id="14" creationId="{966852EB-D15E-4F77-9491-69ACE64E231B}"/>
          </ac:spMkLst>
        </pc:spChg>
        <pc:spChg chg="add del mod">
          <ac:chgData name="Faye Taylor" userId="32266afe-4e54-4012-9703-e1912c09c24c" providerId="ADAL" clId="{CB0B4889-379F-4404-A6EE-DBBDD800B008}" dt="2019-02-06T15:46:19.624" v="1051" actId="478"/>
          <ac:spMkLst>
            <pc:docMk/>
            <pc:sldMk cId="636014570" sldId="314"/>
            <ac:spMk id="15" creationId="{2D61868C-F920-419D-B1AB-9037FB9C6114}"/>
          </ac:spMkLst>
        </pc:spChg>
        <pc:spChg chg="add mod">
          <ac:chgData name="Faye Taylor" userId="32266afe-4e54-4012-9703-e1912c09c24c" providerId="ADAL" clId="{CB0B4889-379F-4404-A6EE-DBBDD800B008}" dt="2019-02-06T15:46:08.835" v="1047" actId="1038"/>
          <ac:spMkLst>
            <pc:docMk/>
            <pc:sldMk cId="636014570" sldId="314"/>
            <ac:spMk id="16" creationId="{098EC7D5-00C3-46F0-9B34-CE9CC268C389}"/>
          </ac:spMkLst>
        </pc:spChg>
        <pc:spChg chg="add mod">
          <ac:chgData name="Faye Taylor" userId="32266afe-4e54-4012-9703-e1912c09c24c" providerId="ADAL" clId="{CB0B4889-379F-4404-A6EE-DBBDD800B008}" dt="2019-02-06T15:46:08.835" v="1047" actId="1038"/>
          <ac:spMkLst>
            <pc:docMk/>
            <pc:sldMk cId="636014570" sldId="314"/>
            <ac:spMk id="17" creationId="{8C4FC316-D51E-4E5E-83A0-F93F47D25EEC}"/>
          </ac:spMkLst>
        </pc:spChg>
        <pc:spChg chg="mod">
          <ac:chgData name="Faye Taylor" userId="32266afe-4e54-4012-9703-e1912c09c24c" providerId="ADAL" clId="{CB0B4889-379F-4404-A6EE-DBBDD800B008}" dt="2019-02-06T15:46:15.186" v="1049" actId="1076"/>
          <ac:spMkLst>
            <pc:docMk/>
            <pc:sldMk cId="636014570" sldId="314"/>
            <ac:spMk id="19" creationId="{5252A847-DE45-4FA3-A1F8-EEBEB845FF8E}"/>
          </ac:spMkLst>
        </pc:spChg>
        <pc:spChg chg="add mod">
          <ac:chgData name="Faye Taylor" userId="32266afe-4e54-4012-9703-e1912c09c24c" providerId="ADAL" clId="{CB0B4889-379F-4404-A6EE-DBBDD800B008}" dt="2019-02-06T15:46:08.835" v="1047" actId="1038"/>
          <ac:spMkLst>
            <pc:docMk/>
            <pc:sldMk cId="636014570" sldId="314"/>
            <ac:spMk id="20" creationId="{B9DB9AD2-380D-4F8D-AC0B-C74CA44453E8}"/>
          </ac:spMkLst>
        </pc:spChg>
        <pc:spChg chg="add mod">
          <ac:chgData name="Faye Taylor" userId="32266afe-4e54-4012-9703-e1912c09c24c" providerId="ADAL" clId="{CB0B4889-379F-4404-A6EE-DBBDD800B008}" dt="2019-02-06T15:46:08.835" v="1047" actId="1038"/>
          <ac:spMkLst>
            <pc:docMk/>
            <pc:sldMk cId="636014570" sldId="314"/>
            <ac:spMk id="21" creationId="{0E05FE92-AC47-46E2-91B4-F36E6EA72D4B}"/>
          </ac:spMkLst>
        </pc:spChg>
        <pc:spChg chg="add mod">
          <ac:chgData name="Faye Taylor" userId="32266afe-4e54-4012-9703-e1912c09c24c" providerId="ADAL" clId="{CB0B4889-379F-4404-A6EE-DBBDD800B008}" dt="2019-02-06T15:46:17.769" v="1050" actId="1076"/>
          <ac:spMkLst>
            <pc:docMk/>
            <pc:sldMk cId="636014570" sldId="314"/>
            <ac:spMk id="22" creationId="{A4B34E93-6867-4B3E-9675-F128EEC57E29}"/>
          </ac:spMkLst>
        </pc:spChg>
        <pc:spChg chg="add mod">
          <ac:chgData name="Faye Taylor" userId="32266afe-4e54-4012-9703-e1912c09c24c" providerId="ADAL" clId="{CB0B4889-379F-4404-A6EE-DBBDD800B008}" dt="2019-02-06T15:46:08.835" v="1047" actId="1038"/>
          <ac:spMkLst>
            <pc:docMk/>
            <pc:sldMk cId="636014570" sldId="314"/>
            <ac:spMk id="23" creationId="{6A7E5B3F-B8B6-4F05-959E-68DAAB9C98B6}"/>
          </ac:spMkLst>
        </pc:spChg>
        <pc:spChg chg="add mod">
          <ac:chgData name="Faye Taylor" userId="32266afe-4e54-4012-9703-e1912c09c24c" providerId="ADAL" clId="{CB0B4889-379F-4404-A6EE-DBBDD800B008}" dt="2019-02-06T15:46:08.835" v="1047" actId="1038"/>
          <ac:spMkLst>
            <pc:docMk/>
            <pc:sldMk cId="636014570" sldId="314"/>
            <ac:spMk id="24" creationId="{FE6E6E8D-4A61-4645-8E71-A08B92352103}"/>
          </ac:spMkLst>
        </pc:spChg>
        <pc:spChg chg="add mod">
          <ac:chgData name="Faye Taylor" userId="32266afe-4e54-4012-9703-e1912c09c24c" providerId="ADAL" clId="{CB0B4889-379F-4404-A6EE-DBBDD800B008}" dt="2019-02-06T15:46:08.835" v="1047" actId="1038"/>
          <ac:spMkLst>
            <pc:docMk/>
            <pc:sldMk cId="636014570" sldId="314"/>
            <ac:spMk id="25" creationId="{B0AB9D83-8542-4BC6-BFA9-E3CFAA1893C5}"/>
          </ac:spMkLst>
        </pc:spChg>
        <pc:spChg chg="add mod">
          <ac:chgData name="Faye Taylor" userId="32266afe-4e54-4012-9703-e1912c09c24c" providerId="ADAL" clId="{CB0B4889-379F-4404-A6EE-DBBDD800B008}" dt="2019-02-06T15:46:08.835" v="1047" actId="1038"/>
          <ac:spMkLst>
            <pc:docMk/>
            <pc:sldMk cId="636014570" sldId="314"/>
            <ac:spMk id="26" creationId="{34D9E701-9619-49C6-ABCC-ADFD2D917FDB}"/>
          </ac:spMkLst>
        </pc:spChg>
        <pc:spChg chg="add mod">
          <ac:chgData name="Faye Taylor" userId="32266afe-4e54-4012-9703-e1912c09c24c" providerId="ADAL" clId="{CB0B4889-379F-4404-A6EE-DBBDD800B008}" dt="2019-02-06T15:46:08.835" v="1047" actId="1038"/>
          <ac:spMkLst>
            <pc:docMk/>
            <pc:sldMk cId="636014570" sldId="314"/>
            <ac:spMk id="27" creationId="{47A06AC4-DC9F-453A-A849-56F8F1F9B9AA}"/>
          </ac:spMkLst>
        </pc:spChg>
        <pc:spChg chg="add mod">
          <ac:chgData name="Faye Taylor" userId="32266afe-4e54-4012-9703-e1912c09c24c" providerId="ADAL" clId="{CB0B4889-379F-4404-A6EE-DBBDD800B008}" dt="2019-02-06T15:46:08.835" v="1047" actId="1038"/>
          <ac:spMkLst>
            <pc:docMk/>
            <pc:sldMk cId="636014570" sldId="314"/>
            <ac:spMk id="28" creationId="{97BC0DA7-B656-4683-A7D9-92D10C770C6A}"/>
          </ac:spMkLst>
        </pc:spChg>
        <pc:graphicFrameChg chg="add mod modGraphic">
          <ac:chgData name="Faye Taylor" userId="32266afe-4e54-4012-9703-e1912c09c24c" providerId="ADAL" clId="{CB0B4889-379F-4404-A6EE-DBBDD800B008}" dt="2019-02-06T15:42:57.049" v="969" actId="1076"/>
          <ac:graphicFrameMkLst>
            <pc:docMk/>
            <pc:sldMk cId="636014570" sldId="314"/>
            <ac:graphicFrameMk id="9" creationId="{BD32831B-3134-488B-A422-CDF7E88E0113}"/>
          </ac:graphicFrameMkLst>
        </pc:graphicFrameChg>
        <pc:graphicFrameChg chg="add mod modGraphic">
          <ac:chgData name="Faye Taylor" userId="32266afe-4e54-4012-9703-e1912c09c24c" providerId="ADAL" clId="{CB0B4889-379F-4404-A6EE-DBBDD800B008}" dt="2019-02-06T15:46:08.835" v="1047" actId="1038"/>
          <ac:graphicFrameMkLst>
            <pc:docMk/>
            <pc:sldMk cId="636014570" sldId="314"/>
            <ac:graphicFrameMk id="13" creationId="{3F068798-FE0C-4A32-A1FE-5005A82DC6F6}"/>
          </ac:graphicFrameMkLst>
        </pc:graphicFrameChg>
      </pc:sldChg>
      <pc:sldChg chg="addSp delSp modSp">
        <pc:chgData name="Faye Taylor" userId="32266afe-4e54-4012-9703-e1912c09c24c" providerId="ADAL" clId="{CB0B4889-379F-4404-A6EE-DBBDD800B008}" dt="2019-02-06T15:40:26.688" v="876" actId="1038"/>
        <pc:sldMkLst>
          <pc:docMk/>
          <pc:sldMk cId="1071900124" sldId="355"/>
        </pc:sldMkLst>
        <pc:spChg chg="add del mod">
          <ac:chgData name="Faye Taylor" userId="32266afe-4e54-4012-9703-e1912c09c24c" providerId="ADAL" clId="{CB0B4889-379F-4404-A6EE-DBBDD800B008}" dt="2019-02-06T15:37:17.419" v="745" actId="478"/>
          <ac:spMkLst>
            <pc:docMk/>
            <pc:sldMk cId="1071900124" sldId="355"/>
            <ac:spMk id="2" creationId="{DE00400B-AAE1-4EAA-96DB-01EC301829DC}"/>
          </ac:spMkLst>
        </pc:spChg>
        <pc:spChg chg="add del mod">
          <ac:chgData name="Faye Taylor" userId="32266afe-4e54-4012-9703-e1912c09c24c" providerId="ADAL" clId="{CB0B4889-379F-4404-A6EE-DBBDD800B008}" dt="2019-02-06T15:37:49.308" v="762" actId="478"/>
          <ac:spMkLst>
            <pc:docMk/>
            <pc:sldMk cId="1071900124" sldId="355"/>
            <ac:spMk id="3" creationId="{678EBF6B-B333-4A55-A83F-2D707E0C1A63}"/>
          </ac:spMkLst>
        </pc:spChg>
        <pc:spChg chg="add mod">
          <ac:chgData name="Faye Taylor" userId="32266afe-4e54-4012-9703-e1912c09c24c" providerId="ADAL" clId="{CB0B4889-379F-4404-A6EE-DBBDD800B008}" dt="2019-02-06T15:40:08.046" v="841" actId="1036"/>
          <ac:spMkLst>
            <pc:docMk/>
            <pc:sldMk cId="1071900124" sldId="355"/>
            <ac:spMk id="11" creationId="{733EFC80-61EE-4E73-92A8-58F53AB16F53}"/>
          </ac:spMkLst>
        </pc:spChg>
        <pc:spChg chg="add mod">
          <ac:chgData name="Faye Taylor" userId="32266afe-4e54-4012-9703-e1912c09c24c" providerId="ADAL" clId="{CB0B4889-379F-4404-A6EE-DBBDD800B008}" dt="2019-02-06T15:40:08.046" v="841" actId="1036"/>
          <ac:spMkLst>
            <pc:docMk/>
            <pc:sldMk cId="1071900124" sldId="355"/>
            <ac:spMk id="12" creationId="{02DA5E55-B3A7-4BA7-B77C-F3A362CCEC9F}"/>
          </ac:spMkLst>
        </pc:spChg>
        <pc:spChg chg="add mod">
          <ac:chgData name="Faye Taylor" userId="32266afe-4e54-4012-9703-e1912c09c24c" providerId="ADAL" clId="{CB0B4889-379F-4404-A6EE-DBBDD800B008}" dt="2019-02-06T15:40:26.688" v="876" actId="1038"/>
          <ac:spMkLst>
            <pc:docMk/>
            <pc:sldMk cId="1071900124" sldId="355"/>
            <ac:spMk id="14" creationId="{536E9330-E9E4-408B-BAB0-A143BAFD32EE}"/>
          </ac:spMkLst>
        </pc:spChg>
        <pc:spChg chg="add mod">
          <ac:chgData name="Faye Taylor" userId="32266afe-4e54-4012-9703-e1912c09c24c" providerId="ADAL" clId="{CB0B4889-379F-4404-A6EE-DBBDD800B008}" dt="2019-02-06T15:40:26.688" v="876" actId="1038"/>
          <ac:spMkLst>
            <pc:docMk/>
            <pc:sldMk cId="1071900124" sldId="355"/>
            <ac:spMk id="15" creationId="{1EFEDBE8-E4C5-463B-A7F4-EC36C16AC45E}"/>
          </ac:spMkLst>
        </pc:spChg>
        <pc:spChg chg="mod">
          <ac:chgData name="Faye Taylor" userId="32266afe-4e54-4012-9703-e1912c09c24c" providerId="ADAL" clId="{CB0B4889-379F-4404-A6EE-DBBDD800B008}" dt="2019-02-06T15:39:21.398" v="806" actId="20577"/>
          <ac:spMkLst>
            <pc:docMk/>
            <pc:sldMk cId="1071900124" sldId="355"/>
            <ac:spMk id="19" creationId="{5252A847-DE45-4FA3-A1F8-EEBEB845FF8E}"/>
          </ac:spMkLst>
        </pc:spChg>
        <pc:graphicFrameChg chg="add mod modGraphic">
          <ac:chgData name="Faye Taylor" userId="32266afe-4e54-4012-9703-e1912c09c24c" providerId="ADAL" clId="{CB0B4889-379F-4404-A6EE-DBBDD800B008}" dt="2019-02-06T15:40:08.046" v="841" actId="1036"/>
          <ac:graphicFrameMkLst>
            <pc:docMk/>
            <pc:sldMk cId="1071900124" sldId="355"/>
            <ac:graphicFrameMk id="10" creationId="{92857AB0-5372-461C-921B-F4946F5AE6A7}"/>
          </ac:graphicFrameMkLst>
        </pc:graphicFrameChg>
        <pc:picChg chg="add mod">
          <ac:chgData name="Faye Taylor" userId="32266afe-4e54-4012-9703-e1912c09c24c" providerId="ADAL" clId="{CB0B4889-379F-4404-A6EE-DBBDD800B008}" dt="2019-02-06T15:40:17.738" v="845" actId="1076"/>
          <ac:picMkLst>
            <pc:docMk/>
            <pc:sldMk cId="1071900124" sldId="355"/>
            <ac:picMk id="9" creationId="{0C8509AB-B590-4C90-AF88-704538DB78F7}"/>
          </ac:picMkLst>
        </pc:picChg>
        <pc:picChg chg="add mod">
          <ac:chgData name="Faye Taylor" userId="32266afe-4e54-4012-9703-e1912c09c24c" providerId="ADAL" clId="{CB0B4889-379F-4404-A6EE-DBBDD800B008}" dt="2019-02-06T15:40:08.046" v="841" actId="1036"/>
          <ac:picMkLst>
            <pc:docMk/>
            <pc:sldMk cId="1071900124" sldId="355"/>
            <ac:picMk id="13" creationId="{7B794B29-6718-4566-8783-7C209C95AEED}"/>
          </ac:picMkLst>
        </pc:picChg>
      </pc:sldChg>
      <pc:sldChg chg="addSp delSp modSp">
        <pc:chgData name="Faye Taylor" userId="32266afe-4e54-4012-9703-e1912c09c24c" providerId="ADAL" clId="{CB0B4889-379F-4404-A6EE-DBBDD800B008}" dt="2019-02-06T15:23:56.787" v="293" actId="478"/>
        <pc:sldMkLst>
          <pc:docMk/>
          <pc:sldMk cId="36917022" sldId="360"/>
        </pc:sldMkLst>
        <pc:spChg chg="add del mod">
          <ac:chgData name="Faye Taylor" userId="32266afe-4e54-4012-9703-e1912c09c24c" providerId="ADAL" clId="{CB0B4889-379F-4404-A6EE-DBBDD800B008}" dt="2019-02-06T15:10:28.551" v="8"/>
          <ac:spMkLst>
            <pc:docMk/>
            <pc:sldMk cId="36917022" sldId="360"/>
            <ac:spMk id="2" creationId="{3378B615-18B8-4AD7-B9C4-3AAEF715FDBD}"/>
          </ac:spMkLst>
        </pc:spChg>
        <pc:spChg chg="add del mod">
          <ac:chgData name="Faye Taylor" userId="32266afe-4e54-4012-9703-e1912c09c24c" providerId="ADAL" clId="{CB0B4889-379F-4404-A6EE-DBBDD800B008}" dt="2019-02-06T15:23:56.787" v="293" actId="478"/>
          <ac:spMkLst>
            <pc:docMk/>
            <pc:sldMk cId="36917022" sldId="360"/>
            <ac:spMk id="3" creationId="{4418E077-9430-4876-BC88-4279DE50254E}"/>
          </ac:spMkLst>
        </pc:spChg>
        <pc:spChg chg="add del mod">
          <ac:chgData name="Faye Taylor" userId="32266afe-4e54-4012-9703-e1912c09c24c" providerId="ADAL" clId="{CB0B4889-379F-4404-A6EE-DBBDD800B008}" dt="2019-02-06T15:21:59.074" v="235" actId="478"/>
          <ac:spMkLst>
            <pc:docMk/>
            <pc:sldMk cId="36917022" sldId="360"/>
            <ac:spMk id="11" creationId="{518E3D5B-41FD-42A3-8A70-AFF898200A0E}"/>
          </ac:spMkLst>
        </pc:spChg>
        <pc:spChg chg="add del mod">
          <ac:chgData name="Faye Taylor" userId="32266afe-4e54-4012-9703-e1912c09c24c" providerId="ADAL" clId="{CB0B4889-379F-4404-A6EE-DBBDD800B008}" dt="2019-02-06T15:22:00.985" v="237" actId="478"/>
          <ac:spMkLst>
            <pc:docMk/>
            <pc:sldMk cId="36917022" sldId="360"/>
            <ac:spMk id="12" creationId="{FB809DB0-6DB5-48DE-9298-5ADD483D5D87}"/>
          </ac:spMkLst>
        </pc:spChg>
        <pc:spChg chg="add mod">
          <ac:chgData name="Faye Taylor" userId="32266afe-4e54-4012-9703-e1912c09c24c" providerId="ADAL" clId="{CB0B4889-379F-4404-A6EE-DBBDD800B008}" dt="2019-02-06T15:22:06.340" v="240" actId="1076"/>
          <ac:spMkLst>
            <pc:docMk/>
            <pc:sldMk cId="36917022" sldId="360"/>
            <ac:spMk id="13" creationId="{7ECF9F25-A3E0-4646-9AC6-A5D6528A1E5A}"/>
          </ac:spMkLst>
        </pc:spChg>
        <pc:spChg chg="add del mod">
          <ac:chgData name="Faye Taylor" userId="32266afe-4e54-4012-9703-e1912c09c24c" providerId="ADAL" clId="{CB0B4889-379F-4404-A6EE-DBBDD800B008}" dt="2019-02-06T15:21:54.694" v="234" actId="478"/>
          <ac:spMkLst>
            <pc:docMk/>
            <pc:sldMk cId="36917022" sldId="360"/>
            <ac:spMk id="14" creationId="{C261A18A-1458-4957-B7D8-B03C6663D8BD}"/>
          </ac:spMkLst>
        </pc:spChg>
        <pc:spChg chg="add del mod">
          <ac:chgData name="Faye Taylor" userId="32266afe-4e54-4012-9703-e1912c09c24c" providerId="ADAL" clId="{CB0B4889-379F-4404-A6EE-DBBDD800B008}" dt="2019-02-06T15:21:54.694" v="234" actId="478"/>
          <ac:spMkLst>
            <pc:docMk/>
            <pc:sldMk cId="36917022" sldId="360"/>
            <ac:spMk id="15" creationId="{24BEF08C-9A36-4FE0-B932-F445C9676F5C}"/>
          </ac:spMkLst>
        </pc:spChg>
        <pc:spChg chg="add del mod">
          <ac:chgData name="Faye Taylor" userId="32266afe-4e54-4012-9703-e1912c09c24c" providerId="ADAL" clId="{CB0B4889-379F-4404-A6EE-DBBDD800B008}" dt="2019-02-06T15:21:54.694" v="234" actId="478"/>
          <ac:spMkLst>
            <pc:docMk/>
            <pc:sldMk cId="36917022" sldId="360"/>
            <ac:spMk id="16" creationId="{8B880D17-08AF-467F-BE87-054BEF4FF2F0}"/>
          </ac:spMkLst>
        </pc:spChg>
        <pc:spChg chg="add del mod">
          <ac:chgData name="Faye Taylor" userId="32266afe-4e54-4012-9703-e1912c09c24c" providerId="ADAL" clId="{CB0B4889-379F-4404-A6EE-DBBDD800B008}" dt="2019-02-06T15:21:59.074" v="235" actId="478"/>
          <ac:spMkLst>
            <pc:docMk/>
            <pc:sldMk cId="36917022" sldId="360"/>
            <ac:spMk id="17" creationId="{6CCCFEE0-ABB6-4450-9556-E8D3B472F5FD}"/>
          </ac:spMkLst>
        </pc:spChg>
        <pc:spChg chg="mod">
          <ac:chgData name="Faye Taylor" userId="32266afe-4e54-4012-9703-e1912c09c24c" providerId="ADAL" clId="{CB0B4889-379F-4404-A6EE-DBBDD800B008}" dt="2019-02-06T15:09:08.608" v="6"/>
          <ac:spMkLst>
            <pc:docMk/>
            <pc:sldMk cId="36917022" sldId="360"/>
            <ac:spMk id="19" creationId="{5252A847-DE45-4FA3-A1F8-EEBEB845FF8E}"/>
          </ac:spMkLst>
        </pc:spChg>
        <pc:spChg chg="add del mod">
          <ac:chgData name="Faye Taylor" userId="32266afe-4e54-4012-9703-e1912c09c24c" providerId="ADAL" clId="{CB0B4889-379F-4404-A6EE-DBBDD800B008}" dt="2019-02-06T15:21:59.074" v="235" actId="478"/>
          <ac:spMkLst>
            <pc:docMk/>
            <pc:sldMk cId="36917022" sldId="360"/>
            <ac:spMk id="20" creationId="{3077DBCC-4884-41CC-97F6-0F3E29156850}"/>
          </ac:spMkLst>
        </pc:spChg>
        <pc:spChg chg="add mod">
          <ac:chgData name="Faye Taylor" userId="32266afe-4e54-4012-9703-e1912c09c24c" providerId="ADAL" clId="{CB0B4889-379F-4404-A6EE-DBBDD800B008}" dt="2019-02-06T15:21:14.503" v="212" actId="1036"/>
          <ac:spMkLst>
            <pc:docMk/>
            <pc:sldMk cId="36917022" sldId="360"/>
            <ac:spMk id="21" creationId="{FAA098A9-0548-47B2-94D0-E0CC432504F7}"/>
          </ac:spMkLst>
        </pc:spChg>
        <pc:spChg chg="add mod">
          <ac:chgData name="Faye Taylor" userId="32266afe-4e54-4012-9703-e1912c09c24c" providerId="ADAL" clId="{CB0B4889-379F-4404-A6EE-DBBDD800B008}" dt="2019-02-06T15:21:22.288" v="231" actId="1035"/>
          <ac:spMkLst>
            <pc:docMk/>
            <pc:sldMk cId="36917022" sldId="360"/>
            <ac:spMk id="22" creationId="{B15DFA64-C128-4AA4-ACAE-EC6E29AF2830}"/>
          </ac:spMkLst>
        </pc:spChg>
        <pc:spChg chg="add mod">
          <ac:chgData name="Faye Taylor" userId="32266afe-4e54-4012-9703-e1912c09c24c" providerId="ADAL" clId="{CB0B4889-379F-4404-A6EE-DBBDD800B008}" dt="2019-02-06T15:22:10.211" v="242" actId="1076"/>
          <ac:spMkLst>
            <pc:docMk/>
            <pc:sldMk cId="36917022" sldId="360"/>
            <ac:spMk id="23" creationId="{4D2DFD4C-1252-4EBB-9DEE-75B31439E335}"/>
          </ac:spMkLst>
        </pc:spChg>
        <pc:spChg chg="add mod">
          <ac:chgData name="Faye Taylor" userId="32266afe-4e54-4012-9703-e1912c09c24c" providerId="ADAL" clId="{CB0B4889-379F-4404-A6EE-DBBDD800B008}" dt="2019-02-06T15:22:18.179" v="245" actId="1076"/>
          <ac:spMkLst>
            <pc:docMk/>
            <pc:sldMk cId="36917022" sldId="360"/>
            <ac:spMk id="24" creationId="{0F897DDE-C7A7-4FD4-BFE4-76F13B7780B6}"/>
          </ac:spMkLst>
        </pc:spChg>
        <pc:spChg chg="add mod">
          <ac:chgData name="Faye Taylor" userId="32266afe-4e54-4012-9703-e1912c09c24c" providerId="ADAL" clId="{CB0B4889-379F-4404-A6EE-DBBDD800B008}" dt="2019-02-06T15:22:22.084" v="247" actId="1076"/>
          <ac:spMkLst>
            <pc:docMk/>
            <pc:sldMk cId="36917022" sldId="360"/>
            <ac:spMk id="25" creationId="{F32714A3-E2AE-4A8E-A4F7-E148CDC8E729}"/>
          </ac:spMkLst>
        </pc:spChg>
        <pc:spChg chg="add mod">
          <ac:chgData name="Faye Taylor" userId="32266afe-4e54-4012-9703-e1912c09c24c" providerId="ADAL" clId="{CB0B4889-379F-4404-A6EE-DBBDD800B008}" dt="2019-02-06T15:22:24.819" v="249" actId="1076"/>
          <ac:spMkLst>
            <pc:docMk/>
            <pc:sldMk cId="36917022" sldId="360"/>
            <ac:spMk id="26" creationId="{0D57A947-16C1-438E-A355-39228AB3BE64}"/>
          </ac:spMkLst>
        </pc:spChg>
        <pc:spChg chg="add mod">
          <ac:chgData name="Faye Taylor" userId="32266afe-4e54-4012-9703-e1912c09c24c" providerId="ADAL" clId="{CB0B4889-379F-4404-A6EE-DBBDD800B008}" dt="2019-02-06T15:22:27.716" v="251" actId="1076"/>
          <ac:spMkLst>
            <pc:docMk/>
            <pc:sldMk cId="36917022" sldId="360"/>
            <ac:spMk id="27" creationId="{52B22A3A-9C8D-4B9B-91FF-E9AB5F288E69}"/>
          </ac:spMkLst>
        </pc:spChg>
        <pc:spChg chg="add mod">
          <ac:chgData name="Faye Taylor" userId="32266afe-4e54-4012-9703-e1912c09c24c" providerId="ADAL" clId="{CB0B4889-379F-4404-A6EE-DBBDD800B008}" dt="2019-02-06T15:22:29.372" v="252" actId="571"/>
          <ac:spMkLst>
            <pc:docMk/>
            <pc:sldMk cId="36917022" sldId="360"/>
            <ac:spMk id="28" creationId="{EB331CAE-E37B-4FBD-9E75-CD5715F6072C}"/>
          </ac:spMkLst>
        </pc:spChg>
        <pc:spChg chg="add mod">
          <ac:chgData name="Faye Taylor" userId="32266afe-4e54-4012-9703-e1912c09c24c" providerId="ADAL" clId="{CB0B4889-379F-4404-A6EE-DBBDD800B008}" dt="2019-02-06T15:22:31.652" v="253" actId="571"/>
          <ac:spMkLst>
            <pc:docMk/>
            <pc:sldMk cId="36917022" sldId="360"/>
            <ac:spMk id="29" creationId="{BC4FEBCA-405F-44A8-A615-92C00E2E7D60}"/>
          </ac:spMkLst>
        </pc:spChg>
        <pc:spChg chg="add mod">
          <ac:chgData name="Faye Taylor" userId="32266afe-4e54-4012-9703-e1912c09c24c" providerId="ADAL" clId="{CB0B4889-379F-4404-A6EE-DBBDD800B008}" dt="2019-02-06T15:22:33.532" v="254" actId="571"/>
          <ac:spMkLst>
            <pc:docMk/>
            <pc:sldMk cId="36917022" sldId="360"/>
            <ac:spMk id="30" creationId="{293AFA2D-CE68-4A63-A831-F267F1363BF4}"/>
          </ac:spMkLst>
        </pc:spChg>
        <pc:graphicFrameChg chg="add mod modGraphic">
          <ac:chgData name="Faye Taylor" userId="32266afe-4e54-4012-9703-e1912c09c24c" providerId="ADAL" clId="{CB0B4889-379F-4404-A6EE-DBBDD800B008}" dt="2019-02-06T15:23:15.421" v="279" actId="403"/>
          <ac:graphicFrameMkLst>
            <pc:docMk/>
            <pc:sldMk cId="36917022" sldId="360"/>
            <ac:graphicFrameMk id="9" creationId="{D2C07B53-453D-413E-95BA-A2FC8101EBE0}"/>
          </ac:graphicFrameMkLst>
        </pc:graphicFrameChg>
        <pc:graphicFrameChg chg="add mod modGraphic">
          <ac:chgData name="Faye Taylor" userId="32266afe-4e54-4012-9703-e1912c09c24c" providerId="ADAL" clId="{CB0B4889-379F-4404-A6EE-DBBDD800B008}" dt="2019-02-06T15:20:57.236" v="144" actId="1076"/>
          <ac:graphicFrameMkLst>
            <pc:docMk/>
            <pc:sldMk cId="36917022" sldId="360"/>
            <ac:graphicFrameMk id="10" creationId="{F428EC3A-775D-4CF4-AC3D-8917F3752439}"/>
          </ac:graphicFrameMkLst>
        </pc:graphicFrameChg>
      </pc:sldChg>
      <pc:sldChg chg="addSp modSp">
        <pc:chgData name="Faye Taylor" userId="32266afe-4e54-4012-9703-e1912c09c24c" providerId="ADAL" clId="{CB0B4889-379F-4404-A6EE-DBBDD800B008}" dt="2019-02-06T15:17:57.544" v="56" actId="20577"/>
        <pc:sldMkLst>
          <pc:docMk/>
          <pc:sldMk cId="1669721746" sldId="365"/>
        </pc:sldMkLst>
        <pc:spChg chg="mod">
          <ac:chgData name="Faye Taylor" userId="32266afe-4e54-4012-9703-e1912c09c24c" providerId="ADAL" clId="{CB0B4889-379F-4404-A6EE-DBBDD800B008}" dt="2019-02-06T15:17:57.544" v="56" actId="20577"/>
          <ac:spMkLst>
            <pc:docMk/>
            <pc:sldMk cId="1669721746" sldId="365"/>
            <ac:spMk id="19" creationId="{5252A847-DE45-4FA3-A1F8-EEBEB845FF8E}"/>
          </ac:spMkLst>
        </pc:spChg>
        <pc:graphicFrameChg chg="add mod">
          <ac:chgData name="Faye Taylor" userId="32266afe-4e54-4012-9703-e1912c09c24c" providerId="ADAL" clId="{CB0B4889-379F-4404-A6EE-DBBDD800B008}" dt="2019-02-06T15:17:47.140" v="52" actId="1076"/>
          <ac:graphicFrameMkLst>
            <pc:docMk/>
            <pc:sldMk cId="1669721746" sldId="365"/>
            <ac:graphicFrameMk id="6" creationId="{4821F3AC-DD13-4ED3-93B1-2DE49836FF26}"/>
          </ac:graphicFrameMkLst>
        </pc:graphicFrameChg>
        <pc:graphicFrameChg chg="add mod">
          <ac:chgData name="Faye Taylor" userId="32266afe-4e54-4012-9703-e1912c09c24c" providerId="ADAL" clId="{CB0B4889-379F-4404-A6EE-DBBDD800B008}" dt="2019-02-06T15:17:47.140" v="52" actId="1076"/>
          <ac:graphicFrameMkLst>
            <pc:docMk/>
            <pc:sldMk cId="1669721746" sldId="365"/>
            <ac:graphicFrameMk id="9" creationId="{091C52AF-05E0-4056-AAB6-E89BD1F328BA}"/>
          </ac:graphicFrameMkLst>
        </pc:graphicFrameChg>
        <pc:graphicFrameChg chg="add mod">
          <ac:chgData name="Faye Taylor" userId="32266afe-4e54-4012-9703-e1912c09c24c" providerId="ADAL" clId="{CB0B4889-379F-4404-A6EE-DBBDD800B008}" dt="2019-02-06T15:17:47.140" v="52" actId="1076"/>
          <ac:graphicFrameMkLst>
            <pc:docMk/>
            <pc:sldMk cId="1669721746" sldId="365"/>
            <ac:graphicFrameMk id="10" creationId="{B743A36D-9F72-4E90-9856-E4D4A7D96579}"/>
          </ac:graphicFrameMkLst>
        </pc:graphicFrameChg>
        <pc:graphicFrameChg chg="add mod">
          <ac:chgData name="Faye Taylor" userId="32266afe-4e54-4012-9703-e1912c09c24c" providerId="ADAL" clId="{CB0B4889-379F-4404-A6EE-DBBDD800B008}" dt="2019-02-06T15:17:47.140" v="52" actId="1076"/>
          <ac:graphicFrameMkLst>
            <pc:docMk/>
            <pc:sldMk cId="1669721746" sldId="365"/>
            <ac:graphicFrameMk id="11" creationId="{C87EEA0D-FA94-422B-AAD3-DDEE11C06FF2}"/>
          </ac:graphicFrameMkLst>
        </pc:graphicFrameChg>
        <pc:graphicFrameChg chg="add mod">
          <ac:chgData name="Faye Taylor" userId="32266afe-4e54-4012-9703-e1912c09c24c" providerId="ADAL" clId="{CB0B4889-379F-4404-A6EE-DBBDD800B008}" dt="2019-02-06T15:17:47.140" v="52" actId="1076"/>
          <ac:graphicFrameMkLst>
            <pc:docMk/>
            <pc:sldMk cId="1669721746" sldId="365"/>
            <ac:graphicFrameMk id="12" creationId="{22193EB5-8BC0-4ACD-BAC8-64E0443DB09D}"/>
          </ac:graphicFrameMkLst>
        </pc:graphicFrameChg>
      </pc:sldChg>
      <pc:sldChg chg="modSp">
        <pc:chgData name="Faye Taylor" userId="32266afe-4e54-4012-9703-e1912c09c24c" providerId="ADAL" clId="{CB0B4889-379F-4404-A6EE-DBBDD800B008}" dt="2019-02-06T15:16:54.441" v="50" actId="20577"/>
        <pc:sldMkLst>
          <pc:docMk/>
          <pc:sldMk cId="332354265" sldId="366"/>
        </pc:sldMkLst>
        <pc:spChg chg="mod">
          <ac:chgData name="Faye Taylor" userId="32266afe-4e54-4012-9703-e1912c09c24c" providerId="ADAL" clId="{CB0B4889-379F-4404-A6EE-DBBDD800B008}" dt="2019-02-06T15:16:54.441" v="50" actId="20577"/>
          <ac:spMkLst>
            <pc:docMk/>
            <pc:sldMk cId="332354265" sldId="366"/>
            <ac:spMk id="19" creationId="{5252A847-DE45-4FA3-A1F8-EEBEB845FF8E}"/>
          </ac:spMkLst>
        </pc:spChg>
      </pc:sldChg>
      <pc:sldChg chg="addSp delSp modSp add del">
        <pc:chgData name="Faye Taylor" userId="32266afe-4e54-4012-9703-e1912c09c24c" providerId="ADAL" clId="{CB0B4889-379F-4404-A6EE-DBBDD800B008}" dt="2019-02-06T15:19:43.463" v="135" actId="1038"/>
        <pc:sldMkLst>
          <pc:docMk/>
          <pc:sldMk cId="1977125840" sldId="367"/>
        </pc:sldMkLst>
        <pc:graphicFrameChg chg="add del">
          <ac:chgData name="Faye Taylor" userId="32266afe-4e54-4012-9703-e1912c09c24c" providerId="ADAL" clId="{CB0B4889-379F-4404-A6EE-DBBDD800B008}" dt="2019-02-06T15:18:46.571" v="64" actId="478"/>
          <ac:graphicFrameMkLst>
            <pc:docMk/>
            <pc:sldMk cId="1977125840" sldId="367"/>
            <ac:graphicFrameMk id="6" creationId="{4821F3AC-DD13-4ED3-93B1-2DE49836FF26}"/>
          </ac:graphicFrameMkLst>
        </pc:graphicFrameChg>
        <pc:graphicFrameChg chg="add del">
          <ac:chgData name="Faye Taylor" userId="32266afe-4e54-4012-9703-e1912c09c24c" providerId="ADAL" clId="{CB0B4889-379F-4404-A6EE-DBBDD800B008}" dt="2019-02-06T15:18:46.571" v="64" actId="478"/>
          <ac:graphicFrameMkLst>
            <pc:docMk/>
            <pc:sldMk cId="1977125840" sldId="367"/>
            <ac:graphicFrameMk id="9" creationId="{091C52AF-05E0-4056-AAB6-E89BD1F328BA}"/>
          </ac:graphicFrameMkLst>
        </pc:graphicFrameChg>
        <pc:graphicFrameChg chg="add del">
          <ac:chgData name="Faye Taylor" userId="32266afe-4e54-4012-9703-e1912c09c24c" providerId="ADAL" clId="{CB0B4889-379F-4404-A6EE-DBBDD800B008}" dt="2019-02-06T15:18:46.571" v="64" actId="478"/>
          <ac:graphicFrameMkLst>
            <pc:docMk/>
            <pc:sldMk cId="1977125840" sldId="367"/>
            <ac:graphicFrameMk id="10" creationId="{B743A36D-9F72-4E90-9856-E4D4A7D96579}"/>
          </ac:graphicFrameMkLst>
        </pc:graphicFrameChg>
        <pc:graphicFrameChg chg="add del">
          <ac:chgData name="Faye Taylor" userId="32266afe-4e54-4012-9703-e1912c09c24c" providerId="ADAL" clId="{CB0B4889-379F-4404-A6EE-DBBDD800B008}" dt="2019-02-06T15:18:46.571" v="64" actId="478"/>
          <ac:graphicFrameMkLst>
            <pc:docMk/>
            <pc:sldMk cId="1977125840" sldId="367"/>
            <ac:graphicFrameMk id="11" creationId="{C87EEA0D-FA94-422B-AAD3-DDEE11C06FF2}"/>
          </ac:graphicFrameMkLst>
        </pc:graphicFrameChg>
        <pc:graphicFrameChg chg="add del">
          <ac:chgData name="Faye Taylor" userId="32266afe-4e54-4012-9703-e1912c09c24c" providerId="ADAL" clId="{CB0B4889-379F-4404-A6EE-DBBDD800B008}" dt="2019-02-06T15:18:46.571" v="64" actId="478"/>
          <ac:graphicFrameMkLst>
            <pc:docMk/>
            <pc:sldMk cId="1977125840" sldId="367"/>
            <ac:graphicFrameMk id="12" creationId="{22193EB5-8BC0-4ACD-BAC8-64E0443DB09D}"/>
          </ac:graphicFrameMkLst>
        </pc:graphicFrameChg>
        <pc:graphicFrameChg chg="add mod">
          <ac:chgData name="Faye Taylor" userId="32266afe-4e54-4012-9703-e1912c09c24c" providerId="ADAL" clId="{CB0B4889-379F-4404-A6EE-DBBDD800B008}" dt="2019-02-06T15:19:43.463" v="135" actId="1038"/>
          <ac:graphicFrameMkLst>
            <pc:docMk/>
            <pc:sldMk cId="1977125840" sldId="367"/>
            <ac:graphicFrameMk id="13" creationId="{EA251F16-B738-4480-AE37-F89142E76AAF}"/>
          </ac:graphicFrameMkLst>
        </pc:graphicFrameChg>
        <pc:graphicFrameChg chg="add mod">
          <ac:chgData name="Faye Taylor" userId="32266afe-4e54-4012-9703-e1912c09c24c" providerId="ADAL" clId="{CB0B4889-379F-4404-A6EE-DBBDD800B008}" dt="2019-02-06T15:19:43.463" v="135" actId="1038"/>
          <ac:graphicFrameMkLst>
            <pc:docMk/>
            <pc:sldMk cId="1977125840" sldId="367"/>
            <ac:graphicFrameMk id="14" creationId="{219285A6-2652-4129-9261-3C939EF6E3F0}"/>
          </ac:graphicFrameMkLst>
        </pc:graphicFrameChg>
        <pc:graphicFrameChg chg="add mod">
          <ac:chgData name="Faye Taylor" userId="32266afe-4e54-4012-9703-e1912c09c24c" providerId="ADAL" clId="{CB0B4889-379F-4404-A6EE-DBBDD800B008}" dt="2019-02-06T15:19:43.463" v="135" actId="1038"/>
          <ac:graphicFrameMkLst>
            <pc:docMk/>
            <pc:sldMk cId="1977125840" sldId="367"/>
            <ac:graphicFrameMk id="15" creationId="{B901B032-0ACE-4630-82C4-5F383F5EAA4F}"/>
          </ac:graphicFrameMkLst>
        </pc:graphicFrameChg>
        <pc:graphicFrameChg chg="add mod">
          <ac:chgData name="Faye Taylor" userId="32266afe-4e54-4012-9703-e1912c09c24c" providerId="ADAL" clId="{CB0B4889-379F-4404-A6EE-DBBDD800B008}" dt="2019-02-06T15:19:43.463" v="135" actId="1038"/>
          <ac:graphicFrameMkLst>
            <pc:docMk/>
            <pc:sldMk cId="1977125840" sldId="367"/>
            <ac:graphicFrameMk id="16" creationId="{8A5E83CE-7639-4A2E-B32F-04A57EFC79D6}"/>
          </ac:graphicFrameMkLst>
        </pc:graphicFrameChg>
        <pc:graphicFrameChg chg="add mod">
          <ac:chgData name="Faye Taylor" userId="32266afe-4e54-4012-9703-e1912c09c24c" providerId="ADAL" clId="{CB0B4889-379F-4404-A6EE-DBBDD800B008}" dt="2019-02-06T15:19:43.463" v="135" actId="1038"/>
          <ac:graphicFrameMkLst>
            <pc:docMk/>
            <pc:sldMk cId="1977125840" sldId="367"/>
            <ac:graphicFrameMk id="17" creationId="{B5401A3A-1862-4F4F-BFDB-CEAA3C8F8CDF}"/>
          </ac:graphicFrameMkLst>
        </pc:graphicFrameChg>
      </pc:sldChg>
      <pc:sldChg chg="add">
        <pc:chgData name="Faye Taylor" userId="32266afe-4e54-4012-9703-e1912c09c24c" providerId="ADAL" clId="{CB0B4889-379F-4404-A6EE-DBBDD800B008}" dt="2019-02-06T15:23:52.102" v="292"/>
        <pc:sldMkLst>
          <pc:docMk/>
          <pc:sldMk cId="1475514899" sldId="368"/>
        </pc:sldMkLst>
      </pc:sldChg>
      <pc:sldChg chg="addSp delSp modSp add">
        <pc:chgData name="Faye Taylor" userId="32266afe-4e54-4012-9703-e1912c09c24c" providerId="ADAL" clId="{CB0B4889-379F-4404-A6EE-DBBDD800B008}" dt="2019-02-06T15:28:07.123" v="420" actId="478"/>
        <pc:sldMkLst>
          <pc:docMk/>
          <pc:sldMk cId="62976410" sldId="369"/>
        </pc:sldMkLst>
        <pc:spChg chg="del">
          <ac:chgData name="Faye Taylor" userId="32266afe-4e54-4012-9703-e1912c09c24c" providerId="ADAL" clId="{CB0B4889-379F-4404-A6EE-DBBDD800B008}" dt="2019-02-06T15:26:57.123" v="399" actId="478"/>
          <ac:spMkLst>
            <pc:docMk/>
            <pc:sldMk cId="62976410" sldId="369"/>
            <ac:spMk id="3" creationId="{4418E077-9430-4876-BC88-4279DE50254E}"/>
          </ac:spMkLst>
        </pc:spChg>
        <pc:spChg chg="mod">
          <ac:chgData name="Faye Taylor" userId="32266afe-4e54-4012-9703-e1912c09c24c" providerId="ADAL" clId="{CB0B4889-379F-4404-A6EE-DBBDD800B008}" dt="2019-02-06T15:25:51.388" v="374" actId="1076"/>
          <ac:spMkLst>
            <pc:docMk/>
            <pc:sldMk cId="62976410" sldId="369"/>
            <ac:spMk id="13" creationId="{7ECF9F25-A3E0-4646-9AC6-A5D6528A1E5A}"/>
          </ac:spMkLst>
        </pc:spChg>
        <pc:spChg chg="mod">
          <ac:chgData name="Faye Taylor" userId="32266afe-4e54-4012-9703-e1912c09c24c" providerId="ADAL" clId="{CB0B4889-379F-4404-A6EE-DBBDD800B008}" dt="2019-02-06T15:27:22.026" v="405" actId="6549"/>
          <ac:spMkLst>
            <pc:docMk/>
            <pc:sldMk cId="62976410" sldId="369"/>
            <ac:spMk id="19" creationId="{5252A847-DE45-4FA3-A1F8-EEBEB845FF8E}"/>
          </ac:spMkLst>
        </pc:spChg>
        <pc:spChg chg="add del mod">
          <ac:chgData name="Faye Taylor" userId="32266afe-4e54-4012-9703-e1912c09c24c" providerId="ADAL" clId="{CB0B4889-379F-4404-A6EE-DBBDD800B008}" dt="2019-02-06T15:27:51.867" v="415" actId="478"/>
          <ac:spMkLst>
            <pc:docMk/>
            <pc:sldMk cId="62976410" sldId="369"/>
            <ac:spMk id="20" creationId="{99298328-1321-44D4-BC64-FB9E5D594280}"/>
          </ac:spMkLst>
        </pc:spChg>
        <pc:spChg chg="mod">
          <ac:chgData name="Faye Taylor" userId="32266afe-4e54-4012-9703-e1912c09c24c" providerId="ADAL" clId="{CB0B4889-379F-4404-A6EE-DBBDD800B008}" dt="2019-02-06T15:25:39.129" v="369" actId="1036"/>
          <ac:spMkLst>
            <pc:docMk/>
            <pc:sldMk cId="62976410" sldId="369"/>
            <ac:spMk id="21" creationId="{FAA098A9-0548-47B2-94D0-E0CC432504F7}"/>
          </ac:spMkLst>
        </pc:spChg>
        <pc:spChg chg="mod">
          <ac:chgData name="Faye Taylor" userId="32266afe-4e54-4012-9703-e1912c09c24c" providerId="ADAL" clId="{CB0B4889-379F-4404-A6EE-DBBDD800B008}" dt="2019-02-06T15:25:45.643" v="373" actId="1038"/>
          <ac:spMkLst>
            <pc:docMk/>
            <pc:sldMk cId="62976410" sldId="369"/>
            <ac:spMk id="22" creationId="{B15DFA64-C128-4AA4-ACAE-EC6E29AF2830}"/>
          </ac:spMkLst>
        </pc:spChg>
        <pc:spChg chg="mod">
          <ac:chgData name="Faye Taylor" userId="32266afe-4e54-4012-9703-e1912c09c24c" providerId="ADAL" clId="{CB0B4889-379F-4404-A6EE-DBBDD800B008}" dt="2019-02-06T15:25:55.563" v="375" actId="1076"/>
          <ac:spMkLst>
            <pc:docMk/>
            <pc:sldMk cId="62976410" sldId="369"/>
            <ac:spMk id="23" creationId="{4D2DFD4C-1252-4EBB-9DEE-75B31439E335}"/>
          </ac:spMkLst>
        </pc:spChg>
        <pc:spChg chg="mod">
          <ac:chgData name="Faye Taylor" userId="32266afe-4e54-4012-9703-e1912c09c24c" providerId="ADAL" clId="{CB0B4889-379F-4404-A6EE-DBBDD800B008}" dt="2019-02-06T15:26:17.940" v="383" actId="1076"/>
          <ac:spMkLst>
            <pc:docMk/>
            <pc:sldMk cId="62976410" sldId="369"/>
            <ac:spMk id="24" creationId="{0F897DDE-C7A7-4FD4-BFE4-76F13B7780B6}"/>
          </ac:spMkLst>
        </pc:spChg>
        <pc:spChg chg="mod">
          <ac:chgData name="Faye Taylor" userId="32266afe-4e54-4012-9703-e1912c09c24c" providerId="ADAL" clId="{CB0B4889-379F-4404-A6EE-DBBDD800B008}" dt="2019-02-06T15:26:21.019" v="384" actId="1076"/>
          <ac:spMkLst>
            <pc:docMk/>
            <pc:sldMk cId="62976410" sldId="369"/>
            <ac:spMk id="25" creationId="{F32714A3-E2AE-4A8E-A4F7-E148CDC8E729}"/>
          </ac:spMkLst>
        </pc:spChg>
        <pc:spChg chg="mod">
          <ac:chgData name="Faye Taylor" userId="32266afe-4e54-4012-9703-e1912c09c24c" providerId="ADAL" clId="{CB0B4889-379F-4404-A6EE-DBBDD800B008}" dt="2019-02-06T15:26:24.179" v="385" actId="1076"/>
          <ac:spMkLst>
            <pc:docMk/>
            <pc:sldMk cId="62976410" sldId="369"/>
            <ac:spMk id="26" creationId="{0D57A947-16C1-438E-A355-39228AB3BE64}"/>
          </ac:spMkLst>
        </pc:spChg>
        <pc:spChg chg="del mod">
          <ac:chgData name="Faye Taylor" userId="32266afe-4e54-4012-9703-e1912c09c24c" providerId="ADAL" clId="{CB0B4889-379F-4404-A6EE-DBBDD800B008}" dt="2019-02-06T15:28:07.123" v="420" actId="478"/>
          <ac:spMkLst>
            <pc:docMk/>
            <pc:sldMk cId="62976410" sldId="369"/>
            <ac:spMk id="27" creationId="{52B22A3A-9C8D-4B9B-91FF-E9AB5F288E69}"/>
          </ac:spMkLst>
        </pc:spChg>
        <pc:spChg chg="del mod">
          <ac:chgData name="Faye Taylor" userId="32266afe-4e54-4012-9703-e1912c09c24c" providerId="ADAL" clId="{CB0B4889-379F-4404-A6EE-DBBDD800B008}" dt="2019-02-06T15:28:07.123" v="420" actId="478"/>
          <ac:spMkLst>
            <pc:docMk/>
            <pc:sldMk cId="62976410" sldId="369"/>
            <ac:spMk id="28" creationId="{EB331CAE-E37B-4FBD-9E75-CD5715F6072C}"/>
          </ac:spMkLst>
        </pc:spChg>
        <pc:spChg chg="del mod">
          <ac:chgData name="Faye Taylor" userId="32266afe-4e54-4012-9703-e1912c09c24c" providerId="ADAL" clId="{CB0B4889-379F-4404-A6EE-DBBDD800B008}" dt="2019-02-06T15:27:48.552" v="412" actId="478"/>
          <ac:spMkLst>
            <pc:docMk/>
            <pc:sldMk cId="62976410" sldId="369"/>
            <ac:spMk id="29" creationId="{BC4FEBCA-405F-44A8-A615-92C00E2E7D60}"/>
          </ac:spMkLst>
        </pc:spChg>
        <pc:spChg chg="del mod">
          <ac:chgData name="Faye Taylor" userId="32266afe-4e54-4012-9703-e1912c09c24c" providerId="ADAL" clId="{CB0B4889-379F-4404-A6EE-DBBDD800B008}" dt="2019-02-06T15:28:07.123" v="420" actId="478"/>
          <ac:spMkLst>
            <pc:docMk/>
            <pc:sldMk cId="62976410" sldId="369"/>
            <ac:spMk id="30" creationId="{293AFA2D-CE68-4A63-A831-F267F1363BF4}"/>
          </ac:spMkLst>
        </pc:spChg>
        <pc:spChg chg="add del mod">
          <ac:chgData name="Faye Taylor" userId="32266afe-4e54-4012-9703-e1912c09c24c" providerId="ADAL" clId="{CB0B4889-379F-4404-A6EE-DBBDD800B008}" dt="2019-02-06T15:27:50.946" v="414" actId="478"/>
          <ac:spMkLst>
            <pc:docMk/>
            <pc:sldMk cId="62976410" sldId="369"/>
            <ac:spMk id="31" creationId="{0252CDEC-225E-4953-BE5B-F1242B53965D}"/>
          </ac:spMkLst>
        </pc:spChg>
        <pc:spChg chg="add del mod">
          <ac:chgData name="Faye Taylor" userId="32266afe-4e54-4012-9703-e1912c09c24c" providerId="ADAL" clId="{CB0B4889-379F-4404-A6EE-DBBDD800B008}" dt="2019-02-06T15:27:50.116" v="413" actId="478"/>
          <ac:spMkLst>
            <pc:docMk/>
            <pc:sldMk cId="62976410" sldId="369"/>
            <ac:spMk id="32" creationId="{655E6239-0239-442E-B1F0-4D5A796D03CA}"/>
          </ac:spMkLst>
        </pc:spChg>
        <pc:spChg chg="add del mod">
          <ac:chgData name="Faye Taylor" userId="32266afe-4e54-4012-9703-e1912c09c24c" providerId="ADAL" clId="{CB0B4889-379F-4404-A6EE-DBBDD800B008}" dt="2019-02-06T15:27:28.641" v="406" actId="478"/>
          <ac:spMkLst>
            <pc:docMk/>
            <pc:sldMk cId="62976410" sldId="369"/>
            <ac:spMk id="34" creationId="{7E37B8A7-6CF2-450E-B4A0-A8CA9665B159}"/>
          </ac:spMkLst>
        </pc:spChg>
        <pc:spChg chg="add mod">
          <ac:chgData name="Faye Taylor" userId="32266afe-4e54-4012-9703-e1912c09c24c" providerId="ADAL" clId="{CB0B4889-379F-4404-A6EE-DBBDD800B008}" dt="2019-02-06T15:27:08.835" v="401" actId="1076"/>
          <ac:spMkLst>
            <pc:docMk/>
            <pc:sldMk cId="62976410" sldId="369"/>
            <ac:spMk id="35" creationId="{31299957-77CD-4A8C-9174-55F4E8360C8E}"/>
          </ac:spMkLst>
        </pc:spChg>
        <pc:spChg chg="add mod">
          <ac:chgData name="Faye Taylor" userId="32266afe-4e54-4012-9703-e1912c09c24c" providerId="ADAL" clId="{CB0B4889-379F-4404-A6EE-DBBDD800B008}" dt="2019-02-06T15:27:08.835" v="401" actId="1076"/>
          <ac:spMkLst>
            <pc:docMk/>
            <pc:sldMk cId="62976410" sldId="369"/>
            <ac:spMk id="36" creationId="{189925AA-AC94-4EC7-972C-0F69B5711BEB}"/>
          </ac:spMkLst>
        </pc:spChg>
        <pc:spChg chg="add del mod">
          <ac:chgData name="Faye Taylor" userId="32266afe-4e54-4012-9703-e1912c09c24c" providerId="ADAL" clId="{CB0B4889-379F-4404-A6EE-DBBDD800B008}" dt="2019-02-06T15:27:31.494" v="408" actId="478"/>
          <ac:spMkLst>
            <pc:docMk/>
            <pc:sldMk cId="62976410" sldId="369"/>
            <ac:spMk id="37" creationId="{49A2785F-1E80-4890-8E4A-42F3C7CBF4C4}"/>
          </ac:spMkLst>
        </pc:spChg>
        <pc:spChg chg="add mod">
          <ac:chgData name="Faye Taylor" userId="32266afe-4e54-4012-9703-e1912c09c24c" providerId="ADAL" clId="{CB0B4889-379F-4404-A6EE-DBBDD800B008}" dt="2019-02-06T15:27:08.835" v="401" actId="1076"/>
          <ac:spMkLst>
            <pc:docMk/>
            <pc:sldMk cId="62976410" sldId="369"/>
            <ac:spMk id="38" creationId="{02120F6B-5662-41FA-909C-FA56C015304E}"/>
          </ac:spMkLst>
        </pc:spChg>
        <pc:spChg chg="add mod">
          <ac:chgData name="Faye Taylor" userId="32266afe-4e54-4012-9703-e1912c09c24c" providerId="ADAL" clId="{CB0B4889-379F-4404-A6EE-DBBDD800B008}" dt="2019-02-06T15:27:08.835" v="401" actId="1076"/>
          <ac:spMkLst>
            <pc:docMk/>
            <pc:sldMk cId="62976410" sldId="369"/>
            <ac:spMk id="39" creationId="{2042B5A7-9B7A-40D6-9D0D-3E7D16495EE9}"/>
          </ac:spMkLst>
        </pc:spChg>
        <pc:spChg chg="add del mod">
          <ac:chgData name="Faye Taylor" userId="32266afe-4e54-4012-9703-e1912c09c24c" providerId="ADAL" clId="{CB0B4889-379F-4404-A6EE-DBBDD800B008}" dt="2019-02-06T15:27:38.363" v="409" actId="478"/>
          <ac:spMkLst>
            <pc:docMk/>
            <pc:sldMk cId="62976410" sldId="369"/>
            <ac:spMk id="40" creationId="{5DE2E223-417A-4C0F-93C7-5647F5806A76}"/>
          </ac:spMkLst>
        </pc:spChg>
        <pc:spChg chg="add del mod">
          <ac:chgData name="Faye Taylor" userId="32266afe-4e54-4012-9703-e1912c09c24c" providerId="ADAL" clId="{CB0B4889-379F-4404-A6EE-DBBDD800B008}" dt="2019-02-06T15:27:56.657" v="418" actId="478"/>
          <ac:spMkLst>
            <pc:docMk/>
            <pc:sldMk cId="62976410" sldId="369"/>
            <ac:spMk id="41" creationId="{8E0C9552-CC33-4FB8-8F68-4F4AF3E86702}"/>
          </ac:spMkLst>
        </pc:spChg>
        <pc:spChg chg="add del mod">
          <ac:chgData name="Faye Taylor" userId="32266afe-4e54-4012-9703-e1912c09c24c" providerId="ADAL" clId="{CB0B4889-379F-4404-A6EE-DBBDD800B008}" dt="2019-02-06T15:27:40.237" v="410" actId="478"/>
          <ac:spMkLst>
            <pc:docMk/>
            <pc:sldMk cId="62976410" sldId="369"/>
            <ac:spMk id="42" creationId="{D916DBA5-70E5-4AE0-97C4-EBCBE88B8D3D}"/>
          </ac:spMkLst>
        </pc:spChg>
        <pc:spChg chg="add del mod">
          <ac:chgData name="Faye Taylor" userId="32266afe-4e54-4012-9703-e1912c09c24c" providerId="ADAL" clId="{CB0B4889-379F-4404-A6EE-DBBDD800B008}" dt="2019-02-06T15:27:53.356" v="417" actId="478"/>
          <ac:spMkLst>
            <pc:docMk/>
            <pc:sldMk cId="62976410" sldId="369"/>
            <ac:spMk id="43" creationId="{8E9CD01B-9279-4476-B1F0-945AE991AC1F}"/>
          </ac:spMkLst>
        </pc:spChg>
        <pc:spChg chg="add del mod">
          <ac:chgData name="Faye Taylor" userId="32266afe-4e54-4012-9703-e1912c09c24c" providerId="ADAL" clId="{CB0B4889-379F-4404-A6EE-DBBDD800B008}" dt="2019-02-06T15:27:52.526" v="416" actId="478"/>
          <ac:spMkLst>
            <pc:docMk/>
            <pc:sldMk cId="62976410" sldId="369"/>
            <ac:spMk id="44" creationId="{C13C2826-DAAE-4110-9F97-D0D040F2DCB9}"/>
          </ac:spMkLst>
        </pc:spChg>
        <pc:graphicFrameChg chg="del">
          <ac:chgData name="Faye Taylor" userId="32266afe-4e54-4012-9703-e1912c09c24c" providerId="ADAL" clId="{CB0B4889-379F-4404-A6EE-DBBDD800B008}" dt="2019-02-06T15:26:57.123" v="399" actId="478"/>
          <ac:graphicFrameMkLst>
            <pc:docMk/>
            <pc:sldMk cId="62976410" sldId="369"/>
            <ac:graphicFrameMk id="9" creationId="{D2C07B53-453D-413E-95BA-A2FC8101EBE0}"/>
          </ac:graphicFrameMkLst>
        </pc:graphicFrameChg>
        <pc:graphicFrameChg chg="mod modGraphic">
          <ac:chgData name="Faye Taylor" userId="32266afe-4e54-4012-9703-e1912c09c24c" providerId="ADAL" clId="{CB0B4889-379F-4404-A6EE-DBBDD800B008}" dt="2019-02-06T15:25:30.332" v="321" actId="14100"/>
          <ac:graphicFrameMkLst>
            <pc:docMk/>
            <pc:sldMk cId="62976410" sldId="369"/>
            <ac:graphicFrameMk id="10" creationId="{F428EC3A-775D-4CF4-AC3D-8917F3752439}"/>
          </ac:graphicFrameMkLst>
        </pc:graphicFrameChg>
        <pc:graphicFrameChg chg="add mod">
          <ac:chgData name="Faye Taylor" userId="32266afe-4e54-4012-9703-e1912c09c24c" providerId="ADAL" clId="{CB0B4889-379F-4404-A6EE-DBBDD800B008}" dt="2019-02-06T15:27:08.835" v="401" actId="1076"/>
          <ac:graphicFrameMkLst>
            <pc:docMk/>
            <pc:sldMk cId="62976410" sldId="369"/>
            <ac:graphicFrameMk id="33" creationId="{A66E6A4E-9CEE-4CE5-B5A2-9CF89F2ECCA3}"/>
          </ac:graphicFrameMkLst>
        </pc:graphicFrameChg>
      </pc:sldChg>
      <pc:sldChg chg="delSp add">
        <pc:chgData name="Faye Taylor" userId="32266afe-4e54-4012-9703-e1912c09c24c" providerId="ADAL" clId="{CB0B4889-379F-4404-A6EE-DBBDD800B008}" dt="2019-02-06T15:28:03.574" v="419" actId="478"/>
        <pc:sldMkLst>
          <pc:docMk/>
          <pc:sldMk cId="1339230587" sldId="370"/>
        </pc:sldMkLst>
        <pc:spChg chg="del">
          <ac:chgData name="Faye Taylor" userId="32266afe-4e54-4012-9703-e1912c09c24c" providerId="ADAL" clId="{CB0B4889-379F-4404-A6EE-DBBDD800B008}" dt="2019-02-06T15:28:03.574" v="419" actId="478"/>
          <ac:spMkLst>
            <pc:docMk/>
            <pc:sldMk cId="1339230587" sldId="370"/>
            <ac:spMk id="27" creationId="{52B22A3A-9C8D-4B9B-91FF-E9AB5F288E69}"/>
          </ac:spMkLst>
        </pc:spChg>
        <pc:spChg chg="del">
          <ac:chgData name="Faye Taylor" userId="32266afe-4e54-4012-9703-e1912c09c24c" providerId="ADAL" clId="{CB0B4889-379F-4404-A6EE-DBBDD800B008}" dt="2019-02-06T15:28:03.574" v="419" actId="478"/>
          <ac:spMkLst>
            <pc:docMk/>
            <pc:sldMk cId="1339230587" sldId="370"/>
            <ac:spMk id="28" creationId="{EB331CAE-E37B-4FBD-9E75-CD5715F6072C}"/>
          </ac:spMkLst>
        </pc:spChg>
        <pc:spChg chg="del">
          <ac:chgData name="Faye Taylor" userId="32266afe-4e54-4012-9703-e1912c09c24c" providerId="ADAL" clId="{CB0B4889-379F-4404-A6EE-DBBDD800B008}" dt="2019-02-06T15:28:03.574" v="419" actId="478"/>
          <ac:spMkLst>
            <pc:docMk/>
            <pc:sldMk cId="1339230587" sldId="370"/>
            <ac:spMk id="30" creationId="{293AFA2D-CE68-4A63-A831-F267F1363BF4}"/>
          </ac:spMkLst>
        </pc:spChg>
      </pc:sldChg>
      <pc:sldChg chg="addSp delSp modSp add">
        <pc:chgData name="Faye Taylor" userId="32266afe-4e54-4012-9703-e1912c09c24c" providerId="ADAL" clId="{CB0B4889-379F-4404-A6EE-DBBDD800B008}" dt="2019-02-06T15:32:12.585" v="577" actId="6549"/>
        <pc:sldMkLst>
          <pc:docMk/>
          <pc:sldMk cId="840221751" sldId="371"/>
        </pc:sldMkLst>
        <pc:spChg chg="del">
          <ac:chgData name="Faye Taylor" userId="32266afe-4e54-4012-9703-e1912c09c24c" providerId="ADAL" clId="{CB0B4889-379F-4404-A6EE-DBBDD800B008}" dt="2019-02-06T15:28:31.156" v="424" actId="478"/>
          <ac:spMkLst>
            <pc:docMk/>
            <pc:sldMk cId="840221751" sldId="371"/>
            <ac:spMk id="13" creationId="{7ECF9F25-A3E0-4646-9AC6-A5D6528A1E5A}"/>
          </ac:spMkLst>
        </pc:spChg>
        <pc:spChg chg="mod">
          <ac:chgData name="Faye Taylor" userId="32266afe-4e54-4012-9703-e1912c09c24c" providerId="ADAL" clId="{CB0B4889-379F-4404-A6EE-DBBDD800B008}" dt="2019-02-06T15:28:39.141" v="430"/>
          <ac:spMkLst>
            <pc:docMk/>
            <pc:sldMk cId="840221751" sldId="371"/>
            <ac:spMk id="19" creationId="{5252A847-DE45-4FA3-A1F8-EEBEB845FF8E}"/>
          </ac:spMkLst>
        </pc:spChg>
        <pc:spChg chg="del">
          <ac:chgData name="Faye Taylor" userId="32266afe-4e54-4012-9703-e1912c09c24c" providerId="ADAL" clId="{CB0B4889-379F-4404-A6EE-DBBDD800B008}" dt="2019-02-06T15:28:31.156" v="424" actId="478"/>
          <ac:spMkLst>
            <pc:docMk/>
            <pc:sldMk cId="840221751" sldId="371"/>
            <ac:spMk id="20" creationId="{99298328-1321-44D4-BC64-FB9E5D594280}"/>
          </ac:spMkLst>
        </pc:spChg>
        <pc:spChg chg="del">
          <ac:chgData name="Faye Taylor" userId="32266afe-4e54-4012-9703-e1912c09c24c" providerId="ADAL" clId="{CB0B4889-379F-4404-A6EE-DBBDD800B008}" dt="2019-02-06T15:28:31.156" v="424" actId="478"/>
          <ac:spMkLst>
            <pc:docMk/>
            <pc:sldMk cId="840221751" sldId="371"/>
            <ac:spMk id="21" creationId="{FAA098A9-0548-47B2-94D0-E0CC432504F7}"/>
          </ac:spMkLst>
        </pc:spChg>
        <pc:spChg chg="del">
          <ac:chgData name="Faye Taylor" userId="32266afe-4e54-4012-9703-e1912c09c24c" providerId="ADAL" clId="{CB0B4889-379F-4404-A6EE-DBBDD800B008}" dt="2019-02-06T15:28:31.156" v="424" actId="478"/>
          <ac:spMkLst>
            <pc:docMk/>
            <pc:sldMk cId="840221751" sldId="371"/>
            <ac:spMk id="22" creationId="{B15DFA64-C128-4AA4-ACAE-EC6E29AF2830}"/>
          </ac:spMkLst>
        </pc:spChg>
        <pc:spChg chg="del">
          <ac:chgData name="Faye Taylor" userId="32266afe-4e54-4012-9703-e1912c09c24c" providerId="ADAL" clId="{CB0B4889-379F-4404-A6EE-DBBDD800B008}" dt="2019-02-06T15:28:31.156" v="424" actId="478"/>
          <ac:spMkLst>
            <pc:docMk/>
            <pc:sldMk cId="840221751" sldId="371"/>
            <ac:spMk id="23" creationId="{4D2DFD4C-1252-4EBB-9DEE-75B31439E335}"/>
          </ac:spMkLst>
        </pc:spChg>
        <pc:spChg chg="del">
          <ac:chgData name="Faye Taylor" userId="32266afe-4e54-4012-9703-e1912c09c24c" providerId="ADAL" clId="{CB0B4889-379F-4404-A6EE-DBBDD800B008}" dt="2019-02-06T15:28:31.156" v="424" actId="478"/>
          <ac:spMkLst>
            <pc:docMk/>
            <pc:sldMk cId="840221751" sldId="371"/>
            <ac:spMk id="24" creationId="{0F897DDE-C7A7-4FD4-BFE4-76F13B7780B6}"/>
          </ac:spMkLst>
        </pc:spChg>
        <pc:spChg chg="del">
          <ac:chgData name="Faye Taylor" userId="32266afe-4e54-4012-9703-e1912c09c24c" providerId="ADAL" clId="{CB0B4889-379F-4404-A6EE-DBBDD800B008}" dt="2019-02-06T15:28:31.156" v="424" actId="478"/>
          <ac:spMkLst>
            <pc:docMk/>
            <pc:sldMk cId="840221751" sldId="371"/>
            <ac:spMk id="25" creationId="{F32714A3-E2AE-4A8E-A4F7-E148CDC8E729}"/>
          </ac:spMkLst>
        </pc:spChg>
        <pc:spChg chg="del">
          <ac:chgData name="Faye Taylor" userId="32266afe-4e54-4012-9703-e1912c09c24c" providerId="ADAL" clId="{CB0B4889-379F-4404-A6EE-DBBDD800B008}" dt="2019-02-06T15:28:31.156" v="424" actId="478"/>
          <ac:spMkLst>
            <pc:docMk/>
            <pc:sldMk cId="840221751" sldId="371"/>
            <ac:spMk id="26" creationId="{0D57A947-16C1-438E-A355-39228AB3BE64}"/>
          </ac:spMkLst>
        </pc:spChg>
        <pc:spChg chg="add del mod">
          <ac:chgData name="Faye Taylor" userId="32266afe-4e54-4012-9703-e1912c09c24c" providerId="ADAL" clId="{CB0B4889-379F-4404-A6EE-DBBDD800B008}" dt="2019-02-06T15:30:08.912" v="537" actId="20577"/>
          <ac:spMkLst>
            <pc:docMk/>
            <pc:sldMk cId="840221751" sldId="371"/>
            <ac:spMk id="27" creationId="{3F844056-39DF-4C3E-A9E7-FE86533C2E2F}"/>
          </ac:spMkLst>
        </pc:spChg>
        <pc:spChg chg="add del mod">
          <ac:chgData name="Faye Taylor" userId="32266afe-4e54-4012-9703-e1912c09c24c" providerId="ADAL" clId="{CB0B4889-379F-4404-A6EE-DBBDD800B008}" dt="2019-02-06T15:29:57.851" v="528" actId="478"/>
          <ac:spMkLst>
            <pc:docMk/>
            <pc:sldMk cId="840221751" sldId="371"/>
            <ac:spMk id="28" creationId="{7C506FEA-D042-426A-B35B-65C52FFE9061}"/>
          </ac:spMkLst>
        </pc:spChg>
        <pc:spChg chg="del">
          <ac:chgData name="Faye Taylor" userId="32266afe-4e54-4012-9703-e1912c09c24c" providerId="ADAL" clId="{CB0B4889-379F-4404-A6EE-DBBDD800B008}" dt="2019-02-06T15:28:31.156" v="424" actId="478"/>
          <ac:spMkLst>
            <pc:docMk/>
            <pc:sldMk cId="840221751" sldId="371"/>
            <ac:spMk id="29" creationId="{BC4FEBCA-405F-44A8-A615-92C00E2E7D60}"/>
          </ac:spMkLst>
        </pc:spChg>
        <pc:spChg chg="add del mod">
          <ac:chgData name="Faye Taylor" userId="32266afe-4e54-4012-9703-e1912c09c24c" providerId="ADAL" clId="{CB0B4889-379F-4404-A6EE-DBBDD800B008}" dt="2019-02-06T15:29:57.851" v="528" actId="478"/>
          <ac:spMkLst>
            <pc:docMk/>
            <pc:sldMk cId="840221751" sldId="371"/>
            <ac:spMk id="30" creationId="{C8E0A82D-CA69-4243-A735-D5C613848FBB}"/>
          </ac:spMkLst>
        </pc:spChg>
        <pc:spChg chg="del">
          <ac:chgData name="Faye Taylor" userId="32266afe-4e54-4012-9703-e1912c09c24c" providerId="ADAL" clId="{CB0B4889-379F-4404-A6EE-DBBDD800B008}" dt="2019-02-06T15:28:31.156" v="424" actId="478"/>
          <ac:spMkLst>
            <pc:docMk/>
            <pc:sldMk cId="840221751" sldId="371"/>
            <ac:spMk id="31" creationId="{0252CDEC-225E-4953-BE5B-F1242B53965D}"/>
          </ac:spMkLst>
        </pc:spChg>
        <pc:spChg chg="del">
          <ac:chgData name="Faye Taylor" userId="32266afe-4e54-4012-9703-e1912c09c24c" providerId="ADAL" clId="{CB0B4889-379F-4404-A6EE-DBBDD800B008}" dt="2019-02-06T15:28:31.156" v="424" actId="478"/>
          <ac:spMkLst>
            <pc:docMk/>
            <pc:sldMk cId="840221751" sldId="371"/>
            <ac:spMk id="32" creationId="{655E6239-0239-442E-B1F0-4D5A796D03CA}"/>
          </ac:spMkLst>
        </pc:spChg>
        <pc:spChg chg="add del mod">
          <ac:chgData name="Faye Taylor" userId="32266afe-4e54-4012-9703-e1912c09c24c" providerId="ADAL" clId="{CB0B4889-379F-4404-A6EE-DBBDD800B008}" dt="2019-02-06T15:29:57.851" v="528" actId="478"/>
          <ac:spMkLst>
            <pc:docMk/>
            <pc:sldMk cId="840221751" sldId="371"/>
            <ac:spMk id="34" creationId="{BEA70079-78B0-4644-BBCA-070EEA9DA2FE}"/>
          </ac:spMkLst>
        </pc:spChg>
        <pc:spChg chg="del">
          <ac:chgData name="Faye Taylor" userId="32266afe-4e54-4012-9703-e1912c09c24c" providerId="ADAL" clId="{CB0B4889-379F-4404-A6EE-DBBDD800B008}" dt="2019-02-06T15:28:31.156" v="424" actId="478"/>
          <ac:spMkLst>
            <pc:docMk/>
            <pc:sldMk cId="840221751" sldId="371"/>
            <ac:spMk id="35" creationId="{31299957-77CD-4A8C-9174-55F4E8360C8E}"/>
          </ac:spMkLst>
        </pc:spChg>
        <pc:spChg chg="del">
          <ac:chgData name="Faye Taylor" userId="32266afe-4e54-4012-9703-e1912c09c24c" providerId="ADAL" clId="{CB0B4889-379F-4404-A6EE-DBBDD800B008}" dt="2019-02-06T15:28:31.156" v="424" actId="478"/>
          <ac:spMkLst>
            <pc:docMk/>
            <pc:sldMk cId="840221751" sldId="371"/>
            <ac:spMk id="36" creationId="{189925AA-AC94-4EC7-972C-0F69B5711BEB}"/>
          </ac:spMkLst>
        </pc:spChg>
        <pc:spChg chg="add del mod">
          <ac:chgData name="Faye Taylor" userId="32266afe-4e54-4012-9703-e1912c09c24c" providerId="ADAL" clId="{CB0B4889-379F-4404-A6EE-DBBDD800B008}" dt="2019-02-06T15:32:08.807" v="574" actId="20577"/>
          <ac:spMkLst>
            <pc:docMk/>
            <pc:sldMk cId="840221751" sldId="371"/>
            <ac:spMk id="37" creationId="{1C52E475-9D42-417A-9F98-8BCA9D023903}"/>
          </ac:spMkLst>
        </pc:spChg>
        <pc:spChg chg="del">
          <ac:chgData name="Faye Taylor" userId="32266afe-4e54-4012-9703-e1912c09c24c" providerId="ADAL" clId="{CB0B4889-379F-4404-A6EE-DBBDD800B008}" dt="2019-02-06T15:28:31.156" v="424" actId="478"/>
          <ac:spMkLst>
            <pc:docMk/>
            <pc:sldMk cId="840221751" sldId="371"/>
            <ac:spMk id="38" creationId="{02120F6B-5662-41FA-909C-FA56C015304E}"/>
          </ac:spMkLst>
        </pc:spChg>
        <pc:spChg chg="del">
          <ac:chgData name="Faye Taylor" userId="32266afe-4e54-4012-9703-e1912c09c24c" providerId="ADAL" clId="{CB0B4889-379F-4404-A6EE-DBBDD800B008}" dt="2019-02-06T15:28:31.156" v="424" actId="478"/>
          <ac:spMkLst>
            <pc:docMk/>
            <pc:sldMk cId="840221751" sldId="371"/>
            <ac:spMk id="39" creationId="{2042B5A7-9B7A-40D6-9D0D-3E7D16495EE9}"/>
          </ac:spMkLst>
        </pc:spChg>
        <pc:spChg chg="add del mod">
          <ac:chgData name="Faye Taylor" userId="32266afe-4e54-4012-9703-e1912c09c24c" providerId="ADAL" clId="{CB0B4889-379F-4404-A6EE-DBBDD800B008}" dt="2019-02-06T15:31:31.009" v="559" actId="478"/>
          <ac:spMkLst>
            <pc:docMk/>
            <pc:sldMk cId="840221751" sldId="371"/>
            <ac:spMk id="40" creationId="{03C56C7E-7C0B-4091-83A0-F939DF8559B9}"/>
          </ac:spMkLst>
        </pc:spChg>
        <pc:spChg chg="del">
          <ac:chgData name="Faye Taylor" userId="32266afe-4e54-4012-9703-e1912c09c24c" providerId="ADAL" clId="{CB0B4889-379F-4404-A6EE-DBBDD800B008}" dt="2019-02-06T15:28:31.156" v="424" actId="478"/>
          <ac:spMkLst>
            <pc:docMk/>
            <pc:sldMk cId="840221751" sldId="371"/>
            <ac:spMk id="41" creationId="{8E0C9552-CC33-4FB8-8F68-4F4AF3E86702}"/>
          </ac:spMkLst>
        </pc:spChg>
        <pc:spChg chg="add mod">
          <ac:chgData name="Faye Taylor" userId="32266afe-4e54-4012-9703-e1912c09c24c" providerId="ADAL" clId="{CB0B4889-379F-4404-A6EE-DBBDD800B008}" dt="2019-02-06T15:30:13.498" v="541" actId="20577"/>
          <ac:spMkLst>
            <pc:docMk/>
            <pc:sldMk cId="840221751" sldId="371"/>
            <ac:spMk id="42" creationId="{2E8BC79D-3070-4436-A07E-BA6123BE90E9}"/>
          </ac:spMkLst>
        </pc:spChg>
        <pc:spChg chg="del">
          <ac:chgData name="Faye Taylor" userId="32266afe-4e54-4012-9703-e1912c09c24c" providerId="ADAL" clId="{CB0B4889-379F-4404-A6EE-DBBDD800B008}" dt="2019-02-06T15:28:31.156" v="424" actId="478"/>
          <ac:spMkLst>
            <pc:docMk/>
            <pc:sldMk cId="840221751" sldId="371"/>
            <ac:spMk id="43" creationId="{8E9CD01B-9279-4476-B1F0-945AE991AC1F}"/>
          </ac:spMkLst>
        </pc:spChg>
        <pc:spChg chg="del">
          <ac:chgData name="Faye Taylor" userId="32266afe-4e54-4012-9703-e1912c09c24c" providerId="ADAL" clId="{CB0B4889-379F-4404-A6EE-DBBDD800B008}" dt="2019-02-06T15:28:31.156" v="424" actId="478"/>
          <ac:spMkLst>
            <pc:docMk/>
            <pc:sldMk cId="840221751" sldId="371"/>
            <ac:spMk id="44" creationId="{C13C2826-DAAE-4110-9F97-D0D040F2DCB9}"/>
          </ac:spMkLst>
        </pc:spChg>
        <pc:spChg chg="add del mod">
          <ac:chgData name="Faye Taylor" userId="32266afe-4e54-4012-9703-e1912c09c24c" providerId="ADAL" clId="{CB0B4889-379F-4404-A6EE-DBBDD800B008}" dt="2019-02-06T15:31:32.799" v="561" actId="478"/>
          <ac:spMkLst>
            <pc:docMk/>
            <pc:sldMk cId="840221751" sldId="371"/>
            <ac:spMk id="45" creationId="{5124F966-3134-41ED-8209-BDA06EED6C5E}"/>
          </ac:spMkLst>
        </pc:spChg>
        <pc:spChg chg="add del mod">
          <ac:chgData name="Faye Taylor" userId="32266afe-4e54-4012-9703-e1912c09c24c" providerId="ADAL" clId="{CB0B4889-379F-4404-A6EE-DBBDD800B008}" dt="2019-02-06T15:31:31.881" v="560" actId="478"/>
          <ac:spMkLst>
            <pc:docMk/>
            <pc:sldMk cId="840221751" sldId="371"/>
            <ac:spMk id="46" creationId="{A81AC400-92CE-4F0B-938D-56BD4F495AFC}"/>
          </ac:spMkLst>
        </pc:spChg>
        <pc:spChg chg="add mod">
          <ac:chgData name="Faye Taylor" userId="32266afe-4e54-4012-9703-e1912c09c24c" providerId="ADAL" clId="{CB0B4889-379F-4404-A6EE-DBBDD800B008}" dt="2019-02-06T15:32:09.970" v="575" actId="20577"/>
          <ac:spMkLst>
            <pc:docMk/>
            <pc:sldMk cId="840221751" sldId="371"/>
            <ac:spMk id="47" creationId="{F89126E8-200B-474C-B964-EBBE82A8C71C}"/>
          </ac:spMkLst>
        </pc:spChg>
        <pc:spChg chg="add mod">
          <ac:chgData name="Faye Taylor" userId="32266afe-4e54-4012-9703-e1912c09c24c" providerId="ADAL" clId="{CB0B4889-379F-4404-A6EE-DBBDD800B008}" dt="2019-02-06T15:32:11.001" v="576" actId="20577"/>
          <ac:spMkLst>
            <pc:docMk/>
            <pc:sldMk cId="840221751" sldId="371"/>
            <ac:spMk id="48" creationId="{D745FBF5-8A00-4CED-9D2A-6C9A11BCF75A}"/>
          </ac:spMkLst>
        </pc:spChg>
        <pc:spChg chg="add mod">
          <ac:chgData name="Faye Taylor" userId="32266afe-4e54-4012-9703-e1912c09c24c" providerId="ADAL" clId="{CB0B4889-379F-4404-A6EE-DBBDD800B008}" dt="2019-02-06T15:32:12.585" v="577" actId="6549"/>
          <ac:spMkLst>
            <pc:docMk/>
            <pc:sldMk cId="840221751" sldId="371"/>
            <ac:spMk id="49" creationId="{E6A039D9-B334-4EC9-BE51-07A74374A325}"/>
          </ac:spMkLst>
        </pc:spChg>
        <pc:graphicFrameChg chg="del">
          <ac:chgData name="Faye Taylor" userId="32266afe-4e54-4012-9703-e1912c09c24c" providerId="ADAL" clId="{CB0B4889-379F-4404-A6EE-DBBDD800B008}" dt="2019-02-06T15:28:31.156" v="424" actId="478"/>
          <ac:graphicFrameMkLst>
            <pc:docMk/>
            <pc:sldMk cId="840221751" sldId="371"/>
            <ac:graphicFrameMk id="10" creationId="{F428EC3A-775D-4CF4-AC3D-8917F3752439}"/>
          </ac:graphicFrameMkLst>
        </pc:graphicFrameChg>
        <pc:graphicFrameChg chg="del">
          <ac:chgData name="Faye Taylor" userId="32266afe-4e54-4012-9703-e1912c09c24c" providerId="ADAL" clId="{CB0B4889-379F-4404-A6EE-DBBDD800B008}" dt="2019-02-06T15:28:31.156" v="424" actId="478"/>
          <ac:graphicFrameMkLst>
            <pc:docMk/>
            <pc:sldMk cId="840221751" sldId="371"/>
            <ac:graphicFrameMk id="33" creationId="{A66E6A4E-9CEE-4CE5-B5A2-9CF89F2ECCA3}"/>
          </ac:graphicFrameMkLst>
        </pc:graphicFrameChg>
      </pc:sldChg>
      <pc:sldChg chg="add">
        <pc:chgData name="Faye Taylor" userId="32266afe-4e54-4012-9703-e1912c09c24c" providerId="ADAL" clId="{CB0B4889-379F-4404-A6EE-DBBDD800B008}" dt="2019-02-06T15:32:05.846" v="573"/>
        <pc:sldMkLst>
          <pc:docMk/>
          <pc:sldMk cId="719444785" sldId="372"/>
        </pc:sldMkLst>
      </pc:sldChg>
      <pc:sldChg chg="addSp delSp modSp add">
        <pc:chgData name="Faye Taylor" userId="32266afe-4e54-4012-9703-e1912c09c24c" providerId="ADAL" clId="{CB0B4889-379F-4404-A6EE-DBBDD800B008}" dt="2019-02-06T15:57:31.746" v="1501" actId="1037"/>
        <pc:sldMkLst>
          <pc:docMk/>
          <pc:sldMk cId="1645806971" sldId="373"/>
        </pc:sldMkLst>
        <pc:spChg chg="add mod">
          <ac:chgData name="Faye Taylor" userId="32266afe-4e54-4012-9703-e1912c09c24c" providerId="ADAL" clId="{CB0B4889-379F-4404-A6EE-DBBDD800B008}" dt="2019-02-06T15:57:31.746" v="1501" actId="1037"/>
          <ac:spMkLst>
            <pc:docMk/>
            <pc:sldMk cId="1645806971" sldId="373"/>
            <ac:spMk id="12" creationId="{918D533F-B68A-4864-989D-202D8D635B6E}"/>
          </ac:spMkLst>
        </pc:spChg>
        <pc:spChg chg="add del mod">
          <ac:chgData name="Faye Taylor" userId="32266afe-4e54-4012-9703-e1912c09c24c" providerId="ADAL" clId="{CB0B4889-379F-4404-A6EE-DBBDD800B008}" dt="2019-02-06T15:56:59.141" v="1470" actId="478"/>
          <ac:spMkLst>
            <pc:docMk/>
            <pc:sldMk cId="1645806971" sldId="373"/>
            <ac:spMk id="13" creationId="{89BE8CF5-5460-40CD-A6E7-2596231CE9EF}"/>
          </ac:spMkLst>
        </pc:spChg>
        <pc:spChg chg="add del mod">
          <ac:chgData name="Faye Taylor" userId="32266afe-4e54-4012-9703-e1912c09c24c" providerId="ADAL" clId="{CB0B4889-379F-4404-A6EE-DBBDD800B008}" dt="2019-02-06T15:56:59.141" v="1470" actId="478"/>
          <ac:spMkLst>
            <pc:docMk/>
            <pc:sldMk cId="1645806971" sldId="373"/>
            <ac:spMk id="14" creationId="{1F6C8F14-CA8C-4309-916C-8443A8442C5D}"/>
          </ac:spMkLst>
        </pc:spChg>
        <pc:spChg chg="add del mod">
          <ac:chgData name="Faye Taylor" userId="32266afe-4e54-4012-9703-e1912c09c24c" providerId="ADAL" clId="{CB0B4889-379F-4404-A6EE-DBBDD800B008}" dt="2019-02-06T15:56:59.141" v="1470" actId="478"/>
          <ac:spMkLst>
            <pc:docMk/>
            <pc:sldMk cId="1645806971" sldId="373"/>
            <ac:spMk id="15" creationId="{27E2746E-0B33-4896-9DB4-201BA6F100C5}"/>
          </ac:spMkLst>
        </pc:spChg>
        <pc:spChg chg="add del mod">
          <ac:chgData name="Faye Taylor" userId="32266afe-4e54-4012-9703-e1912c09c24c" providerId="ADAL" clId="{CB0B4889-379F-4404-A6EE-DBBDD800B008}" dt="2019-02-06T15:56:59.141" v="1470" actId="478"/>
          <ac:spMkLst>
            <pc:docMk/>
            <pc:sldMk cId="1645806971" sldId="373"/>
            <ac:spMk id="16" creationId="{27261196-3711-4DE5-8CD5-93981F4157E7}"/>
          </ac:spMkLst>
        </pc:spChg>
        <pc:spChg chg="add del mod">
          <ac:chgData name="Faye Taylor" userId="32266afe-4e54-4012-9703-e1912c09c24c" providerId="ADAL" clId="{CB0B4889-379F-4404-A6EE-DBBDD800B008}" dt="2019-02-06T15:56:59.141" v="1470" actId="478"/>
          <ac:spMkLst>
            <pc:docMk/>
            <pc:sldMk cId="1645806971" sldId="373"/>
            <ac:spMk id="17" creationId="{53208956-2572-4D5E-A91F-A3F2A3E86788}"/>
          </ac:spMkLst>
        </pc:spChg>
        <pc:spChg chg="mod">
          <ac:chgData name="Faye Taylor" userId="32266afe-4e54-4012-9703-e1912c09c24c" providerId="ADAL" clId="{CB0B4889-379F-4404-A6EE-DBBDD800B008}" dt="2019-02-06T15:33:55.708" v="628" actId="20577"/>
          <ac:spMkLst>
            <pc:docMk/>
            <pc:sldMk cId="1645806971" sldId="373"/>
            <ac:spMk id="19" creationId="{5252A847-DE45-4FA3-A1F8-EEBEB845FF8E}"/>
          </ac:spMkLst>
        </pc:spChg>
        <pc:spChg chg="add del mod">
          <ac:chgData name="Faye Taylor" userId="32266afe-4e54-4012-9703-e1912c09c24c" providerId="ADAL" clId="{CB0B4889-379F-4404-A6EE-DBBDD800B008}" dt="2019-02-06T15:56:59.141" v="1470" actId="478"/>
          <ac:spMkLst>
            <pc:docMk/>
            <pc:sldMk cId="1645806971" sldId="373"/>
            <ac:spMk id="20" creationId="{4BF36D13-326C-456D-BBE4-C4F2BD581016}"/>
          </ac:spMkLst>
        </pc:spChg>
        <pc:spChg chg="add del mod">
          <ac:chgData name="Faye Taylor" userId="32266afe-4e54-4012-9703-e1912c09c24c" providerId="ADAL" clId="{CB0B4889-379F-4404-A6EE-DBBDD800B008}" dt="2019-02-06T15:56:59.141" v="1470" actId="478"/>
          <ac:spMkLst>
            <pc:docMk/>
            <pc:sldMk cId="1645806971" sldId="373"/>
            <ac:spMk id="21" creationId="{877DDEA2-3B0D-40C7-B1E0-8108060E2F6A}"/>
          </ac:spMkLst>
        </pc:spChg>
        <pc:spChg chg="add mod">
          <ac:chgData name="Faye Taylor" userId="32266afe-4e54-4012-9703-e1912c09c24c" providerId="ADAL" clId="{CB0B4889-379F-4404-A6EE-DBBDD800B008}" dt="2019-02-06T15:57:31.746" v="1501" actId="1037"/>
          <ac:spMkLst>
            <pc:docMk/>
            <pc:sldMk cId="1645806971" sldId="373"/>
            <ac:spMk id="23" creationId="{977E6AD1-D7D1-4A77-8802-BFE6D664E94F}"/>
          </ac:spMkLst>
        </pc:spChg>
        <pc:spChg chg="add del mod">
          <ac:chgData name="Faye Taylor" userId="32266afe-4e54-4012-9703-e1912c09c24c" providerId="ADAL" clId="{CB0B4889-379F-4404-A6EE-DBBDD800B008}" dt="2019-02-06T15:56:59.141" v="1470" actId="478"/>
          <ac:spMkLst>
            <pc:docMk/>
            <pc:sldMk cId="1645806971" sldId="373"/>
            <ac:spMk id="24" creationId="{1DC96350-55EE-4032-9DD7-9D98F7CE19F7}"/>
          </ac:spMkLst>
        </pc:spChg>
        <pc:spChg chg="add mod">
          <ac:chgData name="Faye Taylor" userId="32266afe-4e54-4012-9703-e1912c09c24c" providerId="ADAL" clId="{CB0B4889-379F-4404-A6EE-DBBDD800B008}" dt="2019-02-06T15:57:31.746" v="1501" actId="1037"/>
          <ac:spMkLst>
            <pc:docMk/>
            <pc:sldMk cId="1645806971" sldId="373"/>
            <ac:spMk id="25" creationId="{B028B96A-94F7-41B7-9175-92E1BAE63A4A}"/>
          </ac:spMkLst>
        </pc:spChg>
        <pc:spChg chg="add mod">
          <ac:chgData name="Faye Taylor" userId="32266afe-4e54-4012-9703-e1912c09c24c" providerId="ADAL" clId="{CB0B4889-379F-4404-A6EE-DBBDD800B008}" dt="2019-02-06T15:57:31.746" v="1501" actId="1037"/>
          <ac:spMkLst>
            <pc:docMk/>
            <pc:sldMk cId="1645806971" sldId="373"/>
            <ac:spMk id="26" creationId="{49AB3C49-F524-49E0-8E3A-6DD5A9A362A7}"/>
          </ac:spMkLst>
        </pc:spChg>
        <pc:spChg chg="del">
          <ac:chgData name="Faye Taylor" userId="32266afe-4e54-4012-9703-e1912c09c24c" providerId="ADAL" clId="{CB0B4889-379F-4404-A6EE-DBBDD800B008}" dt="2019-02-06T15:32:42.760" v="581" actId="478"/>
          <ac:spMkLst>
            <pc:docMk/>
            <pc:sldMk cId="1645806971" sldId="373"/>
            <ac:spMk id="27" creationId="{3F844056-39DF-4C3E-A9E7-FE86533C2E2F}"/>
          </ac:spMkLst>
        </pc:spChg>
        <pc:spChg chg="add mod">
          <ac:chgData name="Faye Taylor" userId="32266afe-4e54-4012-9703-e1912c09c24c" providerId="ADAL" clId="{CB0B4889-379F-4404-A6EE-DBBDD800B008}" dt="2019-02-06T15:57:31.746" v="1501" actId="1037"/>
          <ac:spMkLst>
            <pc:docMk/>
            <pc:sldMk cId="1645806971" sldId="373"/>
            <ac:spMk id="28" creationId="{242284ED-3D70-4160-888B-7A96BCF50F2E}"/>
          </ac:spMkLst>
        </pc:spChg>
        <pc:spChg chg="add mod">
          <ac:chgData name="Faye Taylor" userId="32266afe-4e54-4012-9703-e1912c09c24c" providerId="ADAL" clId="{CB0B4889-379F-4404-A6EE-DBBDD800B008}" dt="2019-02-06T15:57:31.746" v="1501" actId="1037"/>
          <ac:spMkLst>
            <pc:docMk/>
            <pc:sldMk cId="1645806971" sldId="373"/>
            <ac:spMk id="29" creationId="{89DC9947-5513-43FB-B93B-057A5CFE6536}"/>
          </ac:spMkLst>
        </pc:spChg>
        <pc:spChg chg="add mod">
          <ac:chgData name="Faye Taylor" userId="32266afe-4e54-4012-9703-e1912c09c24c" providerId="ADAL" clId="{CB0B4889-379F-4404-A6EE-DBBDD800B008}" dt="2019-02-06T15:57:31.746" v="1501" actId="1037"/>
          <ac:spMkLst>
            <pc:docMk/>
            <pc:sldMk cId="1645806971" sldId="373"/>
            <ac:spMk id="30" creationId="{0296C87F-38E7-40B7-AF98-6E640C6A2202}"/>
          </ac:spMkLst>
        </pc:spChg>
        <pc:spChg chg="add mod">
          <ac:chgData name="Faye Taylor" userId="32266afe-4e54-4012-9703-e1912c09c24c" providerId="ADAL" clId="{CB0B4889-379F-4404-A6EE-DBBDD800B008}" dt="2019-02-06T15:57:31.746" v="1501" actId="1037"/>
          <ac:spMkLst>
            <pc:docMk/>
            <pc:sldMk cId="1645806971" sldId="373"/>
            <ac:spMk id="31" creationId="{E53A914F-CBF7-44F0-A7AD-A56A2E8FEF13}"/>
          </ac:spMkLst>
        </pc:spChg>
        <pc:spChg chg="add mod">
          <ac:chgData name="Faye Taylor" userId="32266afe-4e54-4012-9703-e1912c09c24c" providerId="ADAL" clId="{CB0B4889-379F-4404-A6EE-DBBDD800B008}" dt="2019-02-06T15:57:31.746" v="1501" actId="1037"/>
          <ac:spMkLst>
            <pc:docMk/>
            <pc:sldMk cId="1645806971" sldId="373"/>
            <ac:spMk id="32" creationId="{8CEDF196-AACF-4E3E-A9C7-FAF30A264FA8}"/>
          </ac:spMkLst>
        </pc:spChg>
        <pc:spChg chg="add mod">
          <ac:chgData name="Faye Taylor" userId="32266afe-4e54-4012-9703-e1912c09c24c" providerId="ADAL" clId="{CB0B4889-379F-4404-A6EE-DBBDD800B008}" dt="2019-02-06T15:57:31.746" v="1501" actId="1037"/>
          <ac:spMkLst>
            <pc:docMk/>
            <pc:sldMk cId="1645806971" sldId="373"/>
            <ac:spMk id="33" creationId="{E542B5A8-A73F-4D26-8BC3-4B21D1C39CB6}"/>
          </ac:spMkLst>
        </pc:spChg>
        <pc:spChg chg="add mod">
          <ac:chgData name="Faye Taylor" userId="32266afe-4e54-4012-9703-e1912c09c24c" providerId="ADAL" clId="{CB0B4889-379F-4404-A6EE-DBBDD800B008}" dt="2019-02-06T15:57:31.746" v="1501" actId="1037"/>
          <ac:spMkLst>
            <pc:docMk/>
            <pc:sldMk cId="1645806971" sldId="373"/>
            <ac:spMk id="34" creationId="{8E783E86-CE68-4F54-9E47-345BA7AEE4D7}"/>
          </ac:spMkLst>
        </pc:spChg>
        <pc:spChg chg="del">
          <ac:chgData name="Faye Taylor" userId="32266afe-4e54-4012-9703-e1912c09c24c" providerId="ADAL" clId="{CB0B4889-379F-4404-A6EE-DBBDD800B008}" dt="2019-02-06T15:32:42.760" v="581" actId="478"/>
          <ac:spMkLst>
            <pc:docMk/>
            <pc:sldMk cId="1645806971" sldId="373"/>
            <ac:spMk id="37" creationId="{1C52E475-9D42-417A-9F98-8BCA9D023903}"/>
          </ac:spMkLst>
        </pc:spChg>
        <pc:spChg chg="del">
          <ac:chgData name="Faye Taylor" userId="32266afe-4e54-4012-9703-e1912c09c24c" providerId="ADAL" clId="{CB0B4889-379F-4404-A6EE-DBBDD800B008}" dt="2019-02-06T15:32:42.760" v="581" actId="478"/>
          <ac:spMkLst>
            <pc:docMk/>
            <pc:sldMk cId="1645806971" sldId="373"/>
            <ac:spMk id="42" creationId="{2E8BC79D-3070-4436-A07E-BA6123BE90E9}"/>
          </ac:spMkLst>
        </pc:spChg>
        <pc:spChg chg="del">
          <ac:chgData name="Faye Taylor" userId="32266afe-4e54-4012-9703-e1912c09c24c" providerId="ADAL" clId="{CB0B4889-379F-4404-A6EE-DBBDD800B008}" dt="2019-02-06T15:32:42.760" v="581" actId="478"/>
          <ac:spMkLst>
            <pc:docMk/>
            <pc:sldMk cId="1645806971" sldId="373"/>
            <ac:spMk id="47" creationId="{F89126E8-200B-474C-B964-EBBE82A8C71C}"/>
          </ac:spMkLst>
        </pc:spChg>
        <pc:spChg chg="del">
          <ac:chgData name="Faye Taylor" userId="32266afe-4e54-4012-9703-e1912c09c24c" providerId="ADAL" clId="{CB0B4889-379F-4404-A6EE-DBBDD800B008}" dt="2019-02-06T15:32:42.760" v="581" actId="478"/>
          <ac:spMkLst>
            <pc:docMk/>
            <pc:sldMk cId="1645806971" sldId="373"/>
            <ac:spMk id="48" creationId="{D745FBF5-8A00-4CED-9D2A-6C9A11BCF75A}"/>
          </ac:spMkLst>
        </pc:spChg>
        <pc:spChg chg="del">
          <ac:chgData name="Faye Taylor" userId="32266afe-4e54-4012-9703-e1912c09c24c" providerId="ADAL" clId="{CB0B4889-379F-4404-A6EE-DBBDD800B008}" dt="2019-02-06T15:32:42.760" v="581" actId="478"/>
          <ac:spMkLst>
            <pc:docMk/>
            <pc:sldMk cId="1645806971" sldId="373"/>
            <ac:spMk id="49" creationId="{E6A039D9-B334-4EC9-BE51-07A74374A325}"/>
          </ac:spMkLst>
        </pc:spChg>
        <pc:graphicFrameChg chg="add mod modGraphic">
          <ac:chgData name="Faye Taylor" userId="32266afe-4e54-4012-9703-e1912c09c24c" providerId="ADAL" clId="{CB0B4889-379F-4404-A6EE-DBBDD800B008}" dt="2019-02-06T15:57:31.746" v="1501" actId="1037"/>
          <ac:graphicFrameMkLst>
            <pc:docMk/>
            <pc:sldMk cId="1645806971" sldId="373"/>
            <ac:graphicFrameMk id="22" creationId="{1FC1659F-2335-49D7-837D-97A13BD1F8F5}"/>
          </ac:graphicFrameMkLst>
        </pc:graphicFrameChg>
      </pc:sldChg>
      <pc:sldChg chg="addSp delSp modSp add">
        <pc:chgData name="Faye Taylor" userId="32266afe-4e54-4012-9703-e1912c09c24c" providerId="ADAL" clId="{CB0B4889-379F-4404-A6EE-DBBDD800B008}" dt="2019-02-06T15:57:40.384" v="1505"/>
        <pc:sldMkLst>
          <pc:docMk/>
          <pc:sldMk cId="861439768" sldId="374"/>
        </pc:sldMkLst>
        <pc:spChg chg="add mod">
          <ac:chgData name="Faye Taylor" userId="32266afe-4e54-4012-9703-e1912c09c24c" providerId="ADAL" clId="{CB0B4889-379F-4404-A6EE-DBBDD800B008}" dt="2019-02-06T15:35:15.029" v="678" actId="403"/>
          <ac:spMkLst>
            <pc:docMk/>
            <pc:sldMk cId="861439768" sldId="374"/>
            <ac:spMk id="2" creationId="{4528E213-2BB1-4FF6-A9FE-5B29E4E1D5AC}"/>
          </ac:spMkLst>
        </pc:spChg>
        <pc:spChg chg="del mod">
          <ac:chgData name="Faye Taylor" userId="32266afe-4e54-4012-9703-e1912c09c24c" providerId="ADAL" clId="{CB0B4889-379F-4404-A6EE-DBBDD800B008}" dt="2019-02-06T15:57:14.743" v="1471" actId="478"/>
          <ac:spMkLst>
            <pc:docMk/>
            <pc:sldMk cId="861439768" sldId="374"/>
            <ac:spMk id="12" creationId="{918D533F-B68A-4864-989D-202D8D635B6E}"/>
          </ac:spMkLst>
        </pc:spChg>
        <pc:spChg chg="del">
          <ac:chgData name="Faye Taylor" userId="32266afe-4e54-4012-9703-e1912c09c24c" providerId="ADAL" clId="{CB0B4889-379F-4404-A6EE-DBBDD800B008}" dt="2019-02-06T15:35:19.591" v="679" actId="478"/>
          <ac:spMkLst>
            <pc:docMk/>
            <pc:sldMk cId="861439768" sldId="374"/>
            <ac:spMk id="13" creationId="{89BE8CF5-5460-40CD-A6E7-2596231CE9EF}"/>
          </ac:spMkLst>
        </pc:spChg>
        <pc:spChg chg="del">
          <ac:chgData name="Faye Taylor" userId="32266afe-4e54-4012-9703-e1912c09c24c" providerId="ADAL" clId="{CB0B4889-379F-4404-A6EE-DBBDD800B008}" dt="2019-02-06T15:35:19.591" v="679" actId="478"/>
          <ac:spMkLst>
            <pc:docMk/>
            <pc:sldMk cId="861439768" sldId="374"/>
            <ac:spMk id="14" creationId="{1F6C8F14-CA8C-4309-916C-8443A8442C5D}"/>
          </ac:spMkLst>
        </pc:spChg>
        <pc:spChg chg="del">
          <ac:chgData name="Faye Taylor" userId="32266afe-4e54-4012-9703-e1912c09c24c" providerId="ADAL" clId="{CB0B4889-379F-4404-A6EE-DBBDD800B008}" dt="2019-02-06T15:35:19.591" v="679" actId="478"/>
          <ac:spMkLst>
            <pc:docMk/>
            <pc:sldMk cId="861439768" sldId="374"/>
            <ac:spMk id="15" creationId="{27E2746E-0B33-4896-9DB4-201BA6F100C5}"/>
          </ac:spMkLst>
        </pc:spChg>
        <pc:spChg chg="del">
          <ac:chgData name="Faye Taylor" userId="32266afe-4e54-4012-9703-e1912c09c24c" providerId="ADAL" clId="{CB0B4889-379F-4404-A6EE-DBBDD800B008}" dt="2019-02-06T15:35:19.591" v="679" actId="478"/>
          <ac:spMkLst>
            <pc:docMk/>
            <pc:sldMk cId="861439768" sldId="374"/>
            <ac:spMk id="16" creationId="{27261196-3711-4DE5-8CD5-93981F4157E7}"/>
          </ac:spMkLst>
        </pc:spChg>
        <pc:spChg chg="del">
          <ac:chgData name="Faye Taylor" userId="32266afe-4e54-4012-9703-e1912c09c24c" providerId="ADAL" clId="{CB0B4889-379F-4404-A6EE-DBBDD800B008}" dt="2019-02-06T15:35:19.591" v="679" actId="478"/>
          <ac:spMkLst>
            <pc:docMk/>
            <pc:sldMk cId="861439768" sldId="374"/>
            <ac:spMk id="17" creationId="{53208956-2572-4D5E-A91F-A3F2A3E86788}"/>
          </ac:spMkLst>
        </pc:spChg>
        <pc:spChg chg="del">
          <ac:chgData name="Faye Taylor" userId="32266afe-4e54-4012-9703-e1912c09c24c" providerId="ADAL" clId="{CB0B4889-379F-4404-A6EE-DBBDD800B008}" dt="2019-02-06T15:35:19.591" v="679" actId="478"/>
          <ac:spMkLst>
            <pc:docMk/>
            <pc:sldMk cId="861439768" sldId="374"/>
            <ac:spMk id="20" creationId="{4BF36D13-326C-456D-BBE4-C4F2BD581016}"/>
          </ac:spMkLst>
        </pc:spChg>
        <pc:spChg chg="del">
          <ac:chgData name="Faye Taylor" userId="32266afe-4e54-4012-9703-e1912c09c24c" providerId="ADAL" clId="{CB0B4889-379F-4404-A6EE-DBBDD800B008}" dt="2019-02-06T15:35:19.591" v="679" actId="478"/>
          <ac:spMkLst>
            <pc:docMk/>
            <pc:sldMk cId="861439768" sldId="374"/>
            <ac:spMk id="21" creationId="{877DDEA2-3B0D-40C7-B1E0-8108060E2F6A}"/>
          </ac:spMkLst>
        </pc:spChg>
        <pc:spChg chg="del mod">
          <ac:chgData name="Faye Taylor" userId="32266afe-4e54-4012-9703-e1912c09c24c" providerId="ADAL" clId="{CB0B4889-379F-4404-A6EE-DBBDD800B008}" dt="2019-02-06T15:57:14.743" v="1471" actId="478"/>
          <ac:spMkLst>
            <pc:docMk/>
            <pc:sldMk cId="861439768" sldId="374"/>
            <ac:spMk id="23" creationId="{977E6AD1-D7D1-4A77-8802-BFE6D664E94F}"/>
          </ac:spMkLst>
        </pc:spChg>
        <pc:spChg chg="del">
          <ac:chgData name="Faye Taylor" userId="32266afe-4e54-4012-9703-e1912c09c24c" providerId="ADAL" clId="{CB0B4889-379F-4404-A6EE-DBBDD800B008}" dt="2019-02-06T15:35:19.591" v="679" actId="478"/>
          <ac:spMkLst>
            <pc:docMk/>
            <pc:sldMk cId="861439768" sldId="374"/>
            <ac:spMk id="24" creationId="{1DC96350-55EE-4032-9DD7-9D98F7CE19F7}"/>
          </ac:spMkLst>
        </pc:spChg>
        <pc:spChg chg="del mod">
          <ac:chgData name="Faye Taylor" userId="32266afe-4e54-4012-9703-e1912c09c24c" providerId="ADAL" clId="{CB0B4889-379F-4404-A6EE-DBBDD800B008}" dt="2019-02-06T15:57:14.743" v="1471" actId="478"/>
          <ac:spMkLst>
            <pc:docMk/>
            <pc:sldMk cId="861439768" sldId="374"/>
            <ac:spMk id="25" creationId="{B028B96A-94F7-41B7-9175-92E1BAE63A4A}"/>
          </ac:spMkLst>
        </pc:spChg>
        <pc:spChg chg="del mod">
          <ac:chgData name="Faye Taylor" userId="32266afe-4e54-4012-9703-e1912c09c24c" providerId="ADAL" clId="{CB0B4889-379F-4404-A6EE-DBBDD800B008}" dt="2019-02-06T15:57:14.743" v="1471" actId="478"/>
          <ac:spMkLst>
            <pc:docMk/>
            <pc:sldMk cId="861439768" sldId="374"/>
            <ac:spMk id="26" creationId="{49AB3C49-F524-49E0-8E3A-6DD5A9A362A7}"/>
          </ac:spMkLst>
        </pc:spChg>
        <pc:spChg chg="add del">
          <ac:chgData name="Faye Taylor" userId="32266afe-4e54-4012-9703-e1912c09c24c" providerId="ADAL" clId="{CB0B4889-379F-4404-A6EE-DBBDD800B008}" dt="2019-02-06T15:57:39.701" v="1504" actId="478"/>
          <ac:spMkLst>
            <pc:docMk/>
            <pc:sldMk cId="861439768" sldId="374"/>
            <ac:spMk id="27" creationId="{926E3215-917D-47A0-BAFA-D31C084D6167}"/>
          </ac:spMkLst>
        </pc:spChg>
        <pc:spChg chg="del mod">
          <ac:chgData name="Faye Taylor" userId="32266afe-4e54-4012-9703-e1912c09c24c" providerId="ADAL" clId="{CB0B4889-379F-4404-A6EE-DBBDD800B008}" dt="2019-02-06T15:57:14.743" v="1471" actId="478"/>
          <ac:spMkLst>
            <pc:docMk/>
            <pc:sldMk cId="861439768" sldId="374"/>
            <ac:spMk id="28" creationId="{242284ED-3D70-4160-888B-7A96BCF50F2E}"/>
          </ac:spMkLst>
        </pc:spChg>
        <pc:spChg chg="del mod">
          <ac:chgData name="Faye Taylor" userId="32266afe-4e54-4012-9703-e1912c09c24c" providerId="ADAL" clId="{CB0B4889-379F-4404-A6EE-DBBDD800B008}" dt="2019-02-06T15:57:14.743" v="1471" actId="478"/>
          <ac:spMkLst>
            <pc:docMk/>
            <pc:sldMk cId="861439768" sldId="374"/>
            <ac:spMk id="29" creationId="{89DC9947-5513-43FB-B93B-057A5CFE6536}"/>
          </ac:spMkLst>
        </pc:spChg>
        <pc:spChg chg="del mod">
          <ac:chgData name="Faye Taylor" userId="32266afe-4e54-4012-9703-e1912c09c24c" providerId="ADAL" clId="{CB0B4889-379F-4404-A6EE-DBBDD800B008}" dt="2019-02-06T15:57:14.743" v="1471" actId="478"/>
          <ac:spMkLst>
            <pc:docMk/>
            <pc:sldMk cId="861439768" sldId="374"/>
            <ac:spMk id="30" creationId="{0296C87F-38E7-40B7-AF98-6E640C6A2202}"/>
          </ac:spMkLst>
        </pc:spChg>
        <pc:spChg chg="del mod">
          <ac:chgData name="Faye Taylor" userId="32266afe-4e54-4012-9703-e1912c09c24c" providerId="ADAL" clId="{CB0B4889-379F-4404-A6EE-DBBDD800B008}" dt="2019-02-06T15:57:14.743" v="1471" actId="478"/>
          <ac:spMkLst>
            <pc:docMk/>
            <pc:sldMk cId="861439768" sldId="374"/>
            <ac:spMk id="31" creationId="{E53A914F-CBF7-44F0-A7AD-A56A2E8FEF13}"/>
          </ac:spMkLst>
        </pc:spChg>
        <pc:spChg chg="del mod">
          <ac:chgData name="Faye Taylor" userId="32266afe-4e54-4012-9703-e1912c09c24c" providerId="ADAL" clId="{CB0B4889-379F-4404-A6EE-DBBDD800B008}" dt="2019-02-06T15:57:14.743" v="1471" actId="478"/>
          <ac:spMkLst>
            <pc:docMk/>
            <pc:sldMk cId="861439768" sldId="374"/>
            <ac:spMk id="32" creationId="{8CEDF196-AACF-4E3E-A9C7-FAF30A264FA8}"/>
          </ac:spMkLst>
        </pc:spChg>
        <pc:spChg chg="del mod">
          <ac:chgData name="Faye Taylor" userId="32266afe-4e54-4012-9703-e1912c09c24c" providerId="ADAL" clId="{CB0B4889-379F-4404-A6EE-DBBDD800B008}" dt="2019-02-06T15:57:14.743" v="1471" actId="478"/>
          <ac:spMkLst>
            <pc:docMk/>
            <pc:sldMk cId="861439768" sldId="374"/>
            <ac:spMk id="33" creationId="{E542B5A8-A73F-4D26-8BC3-4B21D1C39CB6}"/>
          </ac:spMkLst>
        </pc:spChg>
        <pc:spChg chg="del mod">
          <ac:chgData name="Faye Taylor" userId="32266afe-4e54-4012-9703-e1912c09c24c" providerId="ADAL" clId="{CB0B4889-379F-4404-A6EE-DBBDD800B008}" dt="2019-02-06T15:57:14.743" v="1471" actId="478"/>
          <ac:spMkLst>
            <pc:docMk/>
            <pc:sldMk cId="861439768" sldId="374"/>
            <ac:spMk id="34" creationId="{8E783E86-CE68-4F54-9E47-345BA7AEE4D7}"/>
          </ac:spMkLst>
        </pc:spChg>
        <pc:spChg chg="add del">
          <ac:chgData name="Faye Taylor" userId="32266afe-4e54-4012-9703-e1912c09c24c" providerId="ADAL" clId="{CB0B4889-379F-4404-A6EE-DBBDD800B008}" dt="2019-02-06T15:57:39.701" v="1504" actId="478"/>
          <ac:spMkLst>
            <pc:docMk/>
            <pc:sldMk cId="861439768" sldId="374"/>
            <ac:spMk id="36" creationId="{81BE012E-9ABB-49BF-9579-2C1FB901179B}"/>
          </ac:spMkLst>
        </pc:spChg>
        <pc:spChg chg="add del">
          <ac:chgData name="Faye Taylor" userId="32266afe-4e54-4012-9703-e1912c09c24c" providerId="ADAL" clId="{CB0B4889-379F-4404-A6EE-DBBDD800B008}" dt="2019-02-06T15:57:39.701" v="1504" actId="478"/>
          <ac:spMkLst>
            <pc:docMk/>
            <pc:sldMk cId="861439768" sldId="374"/>
            <ac:spMk id="37" creationId="{578179A1-5975-447D-936E-C897D43652FA}"/>
          </ac:spMkLst>
        </pc:spChg>
        <pc:spChg chg="add del">
          <ac:chgData name="Faye Taylor" userId="32266afe-4e54-4012-9703-e1912c09c24c" providerId="ADAL" clId="{CB0B4889-379F-4404-A6EE-DBBDD800B008}" dt="2019-02-06T15:57:39.701" v="1504" actId="478"/>
          <ac:spMkLst>
            <pc:docMk/>
            <pc:sldMk cId="861439768" sldId="374"/>
            <ac:spMk id="38" creationId="{4BB15CBF-FF41-4E43-87EF-E6496AA64960}"/>
          </ac:spMkLst>
        </pc:spChg>
        <pc:spChg chg="add del">
          <ac:chgData name="Faye Taylor" userId="32266afe-4e54-4012-9703-e1912c09c24c" providerId="ADAL" clId="{CB0B4889-379F-4404-A6EE-DBBDD800B008}" dt="2019-02-06T15:57:39.701" v="1504" actId="478"/>
          <ac:spMkLst>
            <pc:docMk/>
            <pc:sldMk cId="861439768" sldId="374"/>
            <ac:spMk id="39" creationId="{1ADA490D-9FF5-4C57-BD91-557873506B67}"/>
          </ac:spMkLst>
        </pc:spChg>
        <pc:spChg chg="add del">
          <ac:chgData name="Faye Taylor" userId="32266afe-4e54-4012-9703-e1912c09c24c" providerId="ADAL" clId="{CB0B4889-379F-4404-A6EE-DBBDD800B008}" dt="2019-02-06T15:57:39.701" v="1504" actId="478"/>
          <ac:spMkLst>
            <pc:docMk/>
            <pc:sldMk cId="861439768" sldId="374"/>
            <ac:spMk id="40" creationId="{50164EAD-DBC1-4DF4-AF42-611DA747734E}"/>
          </ac:spMkLst>
        </pc:spChg>
        <pc:spChg chg="add del">
          <ac:chgData name="Faye Taylor" userId="32266afe-4e54-4012-9703-e1912c09c24c" providerId="ADAL" clId="{CB0B4889-379F-4404-A6EE-DBBDD800B008}" dt="2019-02-06T15:57:39.701" v="1504" actId="478"/>
          <ac:spMkLst>
            <pc:docMk/>
            <pc:sldMk cId="861439768" sldId="374"/>
            <ac:spMk id="41" creationId="{F2F34480-78D0-4132-80D9-6B2BCB14DFE7}"/>
          </ac:spMkLst>
        </pc:spChg>
        <pc:spChg chg="add del">
          <ac:chgData name="Faye Taylor" userId="32266afe-4e54-4012-9703-e1912c09c24c" providerId="ADAL" clId="{CB0B4889-379F-4404-A6EE-DBBDD800B008}" dt="2019-02-06T15:57:39.701" v="1504" actId="478"/>
          <ac:spMkLst>
            <pc:docMk/>
            <pc:sldMk cId="861439768" sldId="374"/>
            <ac:spMk id="42" creationId="{10F19AB7-3650-45F9-A6EA-9C81441EA278}"/>
          </ac:spMkLst>
        </pc:spChg>
        <pc:spChg chg="add del">
          <ac:chgData name="Faye Taylor" userId="32266afe-4e54-4012-9703-e1912c09c24c" providerId="ADAL" clId="{CB0B4889-379F-4404-A6EE-DBBDD800B008}" dt="2019-02-06T15:57:39.701" v="1504" actId="478"/>
          <ac:spMkLst>
            <pc:docMk/>
            <pc:sldMk cId="861439768" sldId="374"/>
            <ac:spMk id="43" creationId="{774B4F49-0DD4-4A6D-A122-D5F91EF3EEE3}"/>
          </ac:spMkLst>
        </pc:spChg>
        <pc:spChg chg="add del">
          <ac:chgData name="Faye Taylor" userId="32266afe-4e54-4012-9703-e1912c09c24c" providerId="ADAL" clId="{CB0B4889-379F-4404-A6EE-DBBDD800B008}" dt="2019-02-06T15:57:39.701" v="1504" actId="478"/>
          <ac:spMkLst>
            <pc:docMk/>
            <pc:sldMk cId="861439768" sldId="374"/>
            <ac:spMk id="44" creationId="{37A83547-BDE1-4F2D-A0E4-62379F697AC0}"/>
          </ac:spMkLst>
        </pc:spChg>
        <pc:spChg chg="add del">
          <ac:chgData name="Faye Taylor" userId="32266afe-4e54-4012-9703-e1912c09c24c" providerId="ADAL" clId="{CB0B4889-379F-4404-A6EE-DBBDD800B008}" dt="2019-02-06T15:57:39.701" v="1504" actId="478"/>
          <ac:spMkLst>
            <pc:docMk/>
            <pc:sldMk cId="861439768" sldId="374"/>
            <ac:spMk id="45" creationId="{E79C24DD-3616-4ADB-A0EA-E37F9B99DFB7}"/>
          </ac:spMkLst>
        </pc:spChg>
        <pc:spChg chg="add del">
          <ac:chgData name="Faye Taylor" userId="32266afe-4e54-4012-9703-e1912c09c24c" providerId="ADAL" clId="{CB0B4889-379F-4404-A6EE-DBBDD800B008}" dt="2019-02-06T15:57:38.533" v="1503"/>
          <ac:spMkLst>
            <pc:docMk/>
            <pc:sldMk cId="861439768" sldId="374"/>
            <ac:spMk id="46" creationId="{9989EED0-ED41-41E2-8551-5614310CCB37}"/>
          </ac:spMkLst>
        </pc:spChg>
        <pc:spChg chg="add del">
          <ac:chgData name="Faye Taylor" userId="32266afe-4e54-4012-9703-e1912c09c24c" providerId="ADAL" clId="{CB0B4889-379F-4404-A6EE-DBBDD800B008}" dt="2019-02-06T15:57:38.533" v="1503"/>
          <ac:spMkLst>
            <pc:docMk/>
            <pc:sldMk cId="861439768" sldId="374"/>
            <ac:spMk id="48" creationId="{15B7E6CD-262F-4960-88D9-E843A04F1E23}"/>
          </ac:spMkLst>
        </pc:spChg>
        <pc:spChg chg="add del">
          <ac:chgData name="Faye Taylor" userId="32266afe-4e54-4012-9703-e1912c09c24c" providerId="ADAL" clId="{CB0B4889-379F-4404-A6EE-DBBDD800B008}" dt="2019-02-06T15:57:38.533" v="1503"/>
          <ac:spMkLst>
            <pc:docMk/>
            <pc:sldMk cId="861439768" sldId="374"/>
            <ac:spMk id="49" creationId="{2F2DFF7E-2A05-41AD-92B5-4C0CFA8C9FF0}"/>
          </ac:spMkLst>
        </pc:spChg>
        <pc:spChg chg="add del">
          <ac:chgData name="Faye Taylor" userId="32266afe-4e54-4012-9703-e1912c09c24c" providerId="ADAL" clId="{CB0B4889-379F-4404-A6EE-DBBDD800B008}" dt="2019-02-06T15:57:38.533" v="1503"/>
          <ac:spMkLst>
            <pc:docMk/>
            <pc:sldMk cId="861439768" sldId="374"/>
            <ac:spMk id="50" creationId="{E956EC58-5A7C-453B-8946-7FCEB7F7E79D}"/>
          </ac:spMkLst>
        </pc:spChg>
        <pc:spChg chg="add del">
          <ac:chgData name="Faye Taylor" userId="32266afe-4e54-4012-9703-e1912c09c24c" providerId="ADAL" clId="{CB0B4889-379F-4404-A6EE-DBBDD800B008}" dt="2019-02-06T15:57:38.533" v="1503"/>
          <ac:spMkLst>
            <pc:docMk/>
            <pc:sldMk cId="861439768" sldId="374"/>
            <ac:spMk id="51" creationId="{DB3AC83B-E057-41A9-A9D8-B314F98AA1C7}"/>
          </ac:spMkLst>
        </pc:spChg>
        <pc:spChg chg="add del">
          <ac:chgData name="Faye Taylor" userId="32266afe-4e54-4012-9703-e1912c09c24c" providerId="ADAL" clId="{CB0B4889-379F-4404-A6EE-DBBDD800B008}" dt="2019-02-06T15:57:38.533" v="1503"/>
          <ac:spMkLst>
            <pc:docMk/>
            <pc:sldMk cId="861439768" sldId="374"/>
            <ac:spMk id="52" creationId="{2B232AFA-4DDF-4537-BAE5-A7D4D8F01FB2}"/>
          </ac:spMkLst>
        </pc:spChg>
        <pc:spChg chg="add del">
          <ac:chgData name="Faye Taylor" userId="32266afe-4e54-4012-9703-e1912c09c24c" providerId="ADAL" clId="{CB0B4889-379F-4404-A6EE-DBBDD800B008}" dt="2019-02-06T15:57:38.533" v="1503"/>
          <ac:spMkLst>
            <pc:docMk/>
            <pc:sldMk cId="861439768" sldId="374"/>
            <ac:spMk id="53" creationId="{453627BF-10E1-4788-9E96-6A447828595E}"/>
          </ac:spMkLst>
        </pc:spChg>
        <pc:spChg chg="add del">
          <ac:chgData name="Faye Taylor" userId="32266afe-4e54-4012-9703-e1912c09c24c" providerId="ADAL" clId="{CB0B4889-379F-4404-A6EE-DBBDD800B008}" dt="2019-02-06T15:57:38.533" v="1503"/>
          <ac:spMkLst>
            <pc:docMk/>
            <pc:sldMk cId="861439768" sldId="374"/>
            <ac:spMk id="54" creationId="{5504E8AF-7E87-4E44-A7D6-1C0A61E59AA2}"/>
          </ac:spMkLst>
        </pc:spChg>
        <pc:spChg chg="add del">
          <ac:chgData name="Faye Taylor" userId="32266afe-4e54-4012-9703-e1912c09c24c" providerId="ADAL" clId="{CB0B4889-379F-4404-A6EE-DBBDD800B008}" dt="2019-02-06T15:57:38.533" v="1503"/>
          <ac:spMkLst>
            <pc:docMk/>
            <pc:sldMk cId="861439768" sldId="374"/>
            <ac:spMk id="55" creationId="{B61A6DB5-8ECA-4C4D-AB3E-0385EC249F74}"/>
          </ac:spMkLst>
        </pc:spChg>
        <pc:spChg chg="add del">
          <ac:chgData name="Faye Taylor" userId="32266afe-4e54-4012-9703-e1912c09c24c" providerId="ADAL" clId="{CB0B4889-379F-4404-A6EE-DBBDD800B008}" dt="2019-02-06T15:57:38.533" v="1503"/>
          <ac:spMkLst>
            <pc:docMk/>
            <pc:sldMk cId="861439768" sldId="374"/>
            <ac:spMk id="56" creationId="{1384F049-0BF0-44D8-A873-91977A57E3B5}"/>
          </ac:spMkLst>
        </pc:spChg>
        <pc:spChg chg="add del">
          <ac:chgData name="Faye Taylor" userId="32266afe-4e54-4012-9703-e1912c09c24c" providerId="ADAL" clId="{CB0B4889-379F-4404-A6EE-DBBDD800B008}" dt="2019-02-06T15:57:38.533" v="1503"/>
          <ac:spMkLst>
            <pc:docMk/>
            <pc:sldMk cId="861439768" sldId="374"/>
            <ac:spMk id="57" creationId="{CF6E2A47-68D4-4E40-8BFE-28C2B7E0280A}"/>
          </ac:spMkLst>
        </pc:spChg>
        <pc:spChg chg="add">
          <ac:chgData name="Faye Taylor" userId="32266afe-4e54-4012-9703-e1912c09c24c" providerId="ADAL" clId="{CB0B4889-379F-4404-A6EE-DBBDD800B008}" dt="2019-02-06T15:57:40.384" v="1505"/>
          <ac:spMkLst>
            <pc:docMk/>
            <pc:sldMk cId="861439768" sldId="374"/>
            <ac:spMk id="58" creationId="{33756BAF-873F-45D9-95D4-8C04B71A4B16}"/>
          </ac:spMkLst>
        </pc:spChg>
        <pc:spChg chg="add">
          <ac:chgData name="Faye Taylor" userId="32266afe-4e54-4012-9703-e1912c09c24c" providerId="ADAL" clId="{CB0B4889-379F-4404-A6EE-DBBDD800B008}" dt="2019-02-06T15:57:40.384" v="1505"/>
          <ac:spMkLst>
            <pc:docMk/>
            <pc:sldMk cId="861439768" sldId="374"/>
            <ac:spMk id="60" creationId="{FCB60701-AE67-4F7B-88D5-89987462FB47}"/>
          </ac:spMkLst>
        </pc:spChg>
        <pc:spChg chg="add">
          <ac:chgData name="Faye Taylor" userId="32266afe-4e54-4012-9703-e1912c09c24c" providerId="ADAL" clId="{CB0B4889-379F-4404-A6EE-DBBDD800B008}" dt="2019-02-06T15:57:40.384" v="1505"/>
          <ac:spMkLst>
            <pc:docMk/>
            <pc:sldMk cId="861439768" sldId="374"/>
            <ac:spMk id="61" creationId="{D0C3D071-A1A7-4560-9268-7F55C0855FA4}"/>
          </ac:spMkLst>
        </pc:spChg>
        <pc:spChg chg="add">
          <ac:chgData name="Faye Taylor" userId="32266afe-4e54-4012-9703-e1912c09c24c" providerId="ADAL" clId="{CB0B4889-379F-4404-A6EE-DBBDD800B008}" dt="2019-02-06T15:57:40.384" v="1505"/>
          <ac:spMkLst>
            <pc:docMk/>
            <pc:sldMk cId="861439768" sldId="374"/>
            <ac:spMk id="62" creationId="{39984BEC-7337-47B6-9EC2-51A7D585AB42}"/>
          </ac:spMkLst>
        </pc:spChg>
        <pc:spChg chg="add">
          <ac:chgData name="Faye Taylor" userId="32266afe-4e54-4012-9703-e1912c09c24c" providerId="ADAL" clId="{CB0B4889-379F-4404-A6EE-DBBDD800B008}" dt="2019-02-06T15:57:40.384" v="1505"/>
          <ac:spMkLst>
            <pc:docMk/>
            <pc:sldMk cId="861439768" sldId="374"/>
            <ac:spMk id="63" creationId="{9449F031-A1FC-41B2-BB0D-5759D18AED18}"/>
          </ac:spMkLst>
        </pc:spChg>
        <pc:spChg chg="add">
          <ac:chgData name="Faye Taylor" userId="32266afe-4e54-4012-9703-e1912c09c24c" providerId="ADAL" clId="{CB0B4889-379F-4404-A6EE-DBBDD800B008}" dt="2019-02-06T15:57:40.384" v="1505"/>
          <ac:spMkLst>
            <pc:docMk/>
            <pc:sldMk cId="861439768" sldId="374"/>
            <ac:spMk id="64" creationId="{BF426B3B-3419-4CBA-86B0-A4A770ABDF48}"/>
          </ac:spMkLst>
        </pc:spChg>
        <pc:spChg chg="add">
          <ac:chgData name="Faye Taylor" userId="32266afe-4e54-4012-9703-e1912c09c24c" providerId="ADAL" clId="{CB0B4889-379F-4404-A6EE-DBBDD800B008}" dt="2019-02-06T15:57:40.384" v="1505"/>
          <ac:spMkLst>
            <pc:docMk/>
            <pc:sldMk cId="861439768" sldId="374"/>
            <ac:spMk id="65" creationId="{B8554A26-FE53-4E4A-822B-6325BF02A847}"/>
          </ac:spMkLst>
        </pc:spChg>
        <pc:spChg chg="add">
          <ac:chgData name="Faye Taylor" userId="32266afe-4e54-4012-9703-e1912c09c24c" providerId="ADAL" clId="{CB0B4889-379F-4404-A6EE-DBBDD800B008}" dt="2019-02-06T15:57:40.384" v="1505"/>
          <ac:spMkLst>
            <pc:docMk/>
            <pc:sldMk cId="861439768" sldId="374"/>
            <ac:spMk id="66" creationId="{7CFA6594-0DA5-4AC4-8609-48BE16E59357}"/>
          </ac:spMkLst>
        </pc:spChg>
        <pc:spChg chg="add">
          <ac:chgData name="Faye Taylor" userId="32266afe-4e54-4012-9703-e1912c09c24c" providerId="ADAL" clId="{CB0B4889-379F-4404-A6EE-DBBDD800B008}" dt="2019-02-06T15:57:40.384" v="1505"/>
          <ac:spMkLst>
            <pc:docMk/>
            <pc:sldMk cId="861439768" sldId="374"/>
            <ac:spMk id="67" creationId="{4A5698A0-CDAF-4A2F-B602-4E12160D0FED}"/>
          </ac:spMkLst>
        </pc:spChg>
        <pc:spChg chg="add">
          <ac:chgData name="Faye Taylor" userId="32266afe-4e54-4012-9703-e1912c09c24c" providerId="ADAL" clId="{CB0B4889-379F-4404-A6EE-DBBDD800B008}" dt="2019-02-06T15:57:40.384" v="1505"/>
          <ac:spMkLst>
            <pc:docMk/>
            <pc:sldMk cId="861439768" sldId="374"/>
            <ac:spMk id="68" creationId="{D55DC107-1CEB-4DE1-8802-D48C1DA13B52}"/>
          </ac:spMkLst>
        </pc:spChg>
        <pc:spChg chg="add">
          <ac:chgData name="Faye Taylor" userId="32266afe-4e54-4012-9703-e1912c09c24c" providerId="ADAL" clId="{CB0B4889-379F-4404-A6EE-DBBDD800B008}" dt="2019-02-06T15:57:40.384" v="1505"/>
          <ac:spMkLst>
            <pc:docMk/>
            <pc:sldMk cId="861439768" sldId="374"/>
            <ac:spMk id="69" creationId="{43CBB454-02D5-4D39-960A-EBA81C89CC11}"/>
          </ac:spMkLst>
        </pc:spChg>
        <pc:graphicFrameChg chg="del mod">
          <ac:chgData name="Faye Taylor" userId="32266afe-4e54-4012-9703-e1912c09c24c" providerId="ADAL" clId="{CB0B4889-379F-4404-A6EE-DBBDD800B008}" dt="2019-02-06T15:57:14.743" v="1471" actId="478"/>
          <ac:graphicFrameMkLst>
            <pc:docMk/>
            <pc:sldMk cId="861439768" sldId="374"/>
            <ac:graphicFrameMk id="22" creationId="{1FC1659F-2335-49D7-837D-97A13BD1F8F5}"/>
          </ac:graphicFrameMkLst>
        </pc:graphicFrameChg>
        <pc:graphicFrameChg chg="add del">
          <ac:chgData name="Faye Taylor" userId="32266afe-4e54-4012-9703-e1912c09c24c" providerId="ADAL" clId="{CB0B4889-379F-4404-A6EE-DBBDD800B008}" dt="2019-02-06T15:57:39.701" v="1504" actId="478"/>
          <ac:graphicFrameMkLst>
            <pc:docMk/>
            <pc:sldMk cId="861439768" sldId="374"/>
            <ac:graphicFrameMk id="35" creationId="{00AC07BD-870A-4FCA-A4C4-915AE4DA99DF}"/>
          </ac:graphicFrameMkLst>
        </pc:graphicFrameChg>
        <pc:graphicFrameChg chg="add del">
          <ac:chgData name="Faye Taylor" userId="32266afe-4e54-4012-9703-e1912c09c24c" providerId="ADAL" clId="{CB0B4889-379F-4404-A6EE-DBBDD800B008}" dt="2019-02-06T15:57:38.533" v="1503"/>
          <ac:graphicFrameMkLst>
            <pc:docMk/>
            <pc:sldMk cId="861439768" sldId="374"/>
            <ac:graphicFrameMk id="47" creationId="{761988B5-BE90-4313-A45C-314819A19996}"/>
          </ac:graphicFrameMkLst>
        </pc:graphicFrameChg>
        <pc:graphicFrameChg chg="add">
          <ac:chgData name="Faye Taylor" userId="32266afe-4e54-4012-9703-e1912c09c24c" providerId="ADAL" clId="{CB0B4889-379F-4404-A6EE-DBBDD800B008}" dt="2019-02-06T15:57:40.384" v="1505"/>
          <ac:graphicFrameMkLst>
            <pc:docMk/>
            <pc:sldMk cId="861439768" sldId="374"/>
            <ac:graphicFrameMk id="59" creationId="{98AE3FCD-142C-4C91-B7CA-342E1C8BC271}"/>
          </ac:graphicFrameMkLst>
        </pc:graphicFrameChg>
      </pc:sldChg>
      <pc:sldChg chg="addSp delSp modSp add">
        <pc:chgData name="Faye Taylor" userId="32266afe-4e54-4012-9703-e1912c09c24c" providerId="ADAL" clId="{CB0B4889-379F-4404-A6EE-DBBDD800B008}" dt="2019-02-06T15:57:51.766" v="1507"/>
        <pc:sldMkLst>
          <pc:docMk/>
          <pc:sldMk cId="2406508762" sldId="375"/>
        </pc:sldMkLst>
        <pc:spChg chg="mod">
          <ac:chgData name="Faye Taylor" userId="32266afe-4e54-4012-9703-e1912c09c24c" providerId="ADAL" clId="{CB0B4889-379F-4404-A6EE-DBBDD800B008}" dt="2019-02-06T15:35:46.682" v="740" actId="20577"/>
          <ac:spMkLst>
            <pc:docMk/>
            <pc:sldMk cId="2406508762" sldId="375"/>
            <ac:spMk id="2" creationId="{4528E213-2BB1-4FF6-A9FE-5B29E4E1D5AC}"/>
          </ac:spMkLst>
        </pc:spChg>
        <pc:spChg chg="del">
          <ac:chgData name="Faye Taylor" userId="32266afe-4e54-4012-9703-e1912c09c24c" providerId="ADAL" clId="{CB0B4889-379F-4404-A6EE-DBBDD800B008}" dt="2019-02-06T15:57:50.992" v="1506" actId="478"/>
          <ac:spMkLst>
            <pc:docMk/>
            <pc:sldMk cId="2406508762" sldId="375"/>
            <ac:spMk id="12" creationId="{918D533F-B68A-4864-989D-202D8D635B6E}"/>
          </ac:spMkLst>
        </pc:spChg>
        <pc:spChg chg="add">
          <ac:chgData name="Faye Taylor" userId="32266afe-4e54-4012-9703-e1912c09c24c" providerId="ADAL" clId="{CB0B4889-379F-4404-A6EE-DBBDD800B008}" dt="2019-02-06T15:57:51.766" v="1507"/>
          <ac:spMkLst>
            <pc:docMk/>
            <pc:sldMk cId="2406508762" sldId="375"/>
            <ac:spMk id="20" creationId="{BDACCE2A-0BB9-416D-BD28-F56C52B1A22D}"/>
          </ac:spMkLst>
        </pc:spChg>
        <pc:spChg chg="del">
          <ac:chgData name="Faye Taylor" userId="32266afe-4e54-4012-9703-e1912c09c24c" providerId="ADAL" clId="{CB0B4889-379F-4404-A6EE-DBBDD800B008}" dt="2019-02-06T15:57:50.992" v="1506" actId="478"/>
          <ac:spMkLst>
            <pc:docMk/>
            <pc:sldMk cId="2406508762" sldId="375"/>
            <ac:spMk id="23" creationId="{977E6AD1-D7D1-4A77-8802-BFE6D664E94F}"/>
          </ac:spMkLst>
        </pc:spChg>
        <pc:spChg chg="add">
          <ac:chgData name="Faye Taylor" userId="32266afe-4e54-4012-9703-e1912c09c24c" providerId="ADAL" clId="{CB0B4889-379F-4404-A6EE-DBBDD800B008}" dt="2019-02-06T15:57:51.766" v="1507"/>
          <ac:spMkLst>
            <pc:docMk/>
            <pc:sldMk cId="2406508762" sldId="375"/>
            <ac:spMk id="24" creationId="{A24FE1CA-B14A-4F41-8C69-CC25053F736D}"/>
          </ac:spMkLst>
        </pc:spChg>
        <pc:spChg chg="del">
          <ac:chgData name="Faye Taylor" userId="32266afe-4e54-4012-9703-e1912c09c24c" providerId="ADAL" clId="{CB0B4889-379F-4404-A6EE-DBBDD800B008}" dt="2019-02-06T15:57:50.992" v="1506" actId="478"/>
          <ac:spMkLst>
            <pc:docMk/>
            <pc:sldMk cId="2406508762" sldId="375"/>
            <ac:spMk id="25" creationId="{B028B96A-94F7-41B7-9175-92E1BAE63A4A}"/>
          </ac:spMkLst>
        </pc:spChg>
        <pc:spChg chg="del">
          <ac:chgData name="Faye Taylor" userId="32266afe-4e54-4012-9703-e1912c09c24c" providerId="ADAL" clId="{CB0B4889-379F-4404-A6EE-DBBDD800B008}" dt="2019-02-06T15:57:50.992" v="1506" actId="478"/>
          <ac:spMkLst>
            <pc:docMk/>
            <pc:sldMk cId="2406508762" sldId="375"/>
            <ac:spMk id="26" creationId="{49AB3C49-F524-49E0-8E3A-6DD5A9A362A7}"/>
          </ac:spMkLst>
        </pc:spChg>
        <pc:spChg chg="add">
          <ac:chgData name="Faye Taylor" userId="32266afe-4e54-4012-9703-e1912c09c24c" providerId="ADAL" clId="{CB0B4889-379F-4404-A6EE-DBBDD800B008}" dt="2019-02-06T15:57:51.766" v="1507"/>
          <ac:spMkLst>
            <pc:docMk/>
            <pc:sldMk cId="2406508762" sldId="375"/>
            <ac:spMk id="27" creationId="{F5A64ACB-C02A-4E7C-B1EF-895634CC0187}"/>
          </ac:spMkLst>
        </pc:spChg>
        <pc:spChg chg="del">
          <ac:chgData name="Faye Taylor" userId="32266afe-4e54-4012-9703-e1912c09c24c" providerId="ADAL" clId="{CB0B4889-379F-4404-A6EE-DBBDD800B008}" dt="2019-02-06T15:57:50.992" v="1506" actId="478"/>
          <ac:spMkLst>
            <pc:docMk/>
            <pc:sldMk cId="2406508762" sldId="375"/>
            <ac:spMk id="28" creationId="{242284ED-3D70-4160-888B-7A96BCF50F2E}"/>
          </ac:spMkLst>
        </pc:spChg>
        <pc:spChg chg="del">
          <ac:chgData name="Faye Taylor" userId="32266afe-4e54-4012-9703-e1912c09c24c" providerId="ADAL" clId="{CB0B4889-379F-4404-A6EE-DBBDD800B008}" dt="2019-02-06T15:57:50.992" v="1506" actId="478"/>
          <ac:spMkLst>
            <pc:docMk/>
            <pc:sldMk cId="2406508762" sldId="375"/>
            <ac:spMk id="29" creationId="{89DC9947-5513-43FB-B93B-057A5CFE6536}"/>
          </ac:spMkLst>
        </pc:spChg>
        <pc:spChg chg="del">
          <ac:chgData name="Faye Taylor" userId="32266afe-4e54-4012-9703-e1912c09c24c" providerId="ADAL" clId="{CB0B4889-379F-4404-A6EE-DBBDD800B008}" dt="2019-02-06T15:57:50.992" v="1506" actId="478"/>
          <ac:spMkLst>
            <pc:docMk/>
            <pc:sldMk cId="2406508762" sldId="375"/>
            <ac:spMk id="30" creationId="{0296C87F-38E7-40B7-AF98-6E640C6A2202}"/>
          </ac:spMkLst>
        </pc:spChg>
        <pc:spChg chg="del">
          <ac:chgData name="Faye Taylor" userId="32266afe-4e54-4012-9703-e1912c09c24c" providerId="ADAL" clId="{CB0B4889-379F-4404-A6EE-DBBDD800B008}" dt="2019-02-06T15:57:50.992" v="1506" actId="478"/>
          <ac:spMkLst>
            <pc:docMk/>
            <pc:sldMk cId="2406508762" sldId="375"/>
            <ac:spMk id="31" creationId="{E53A914F-CBF7-44F0-A7AD-A56A2E8FEF13}"/>
          </ac:spMkLst>
        </pc:spChg>
        <pc:spChg chg="del">
          <ac:chgData name="Faye Taylor" userId="32266afe-4e54-4012-9703-e1912c09c24c" providerId="ADAL" clId="{CB0B4889-379F-4404-A6EE-DBBDD800B008}" dt="2019-02-06T15:57:50.992" v="1506" actId="478"/>
          <ac:spMkLst>
            <pc:docMk/>
            <pc:sldMk cId="2406508762" sldId="375"/>
            <ac:spMk id="32" creationId="{8CEDF196-AACF-4E3E-A9C7-FAF30A264FA8}"/>
          </ac:spMkLst>
        </pc:spChg>
        <pc:spChg chg="del">
          <ac:chgData name="Faye Taylor" userId="32266afe-4e54-4012-9703-e1912c09c24c" providerId="ADAL" clId="{CB0B4889-379F-4404-A6EE-DBBDD800B008}" dt="2019-02-06T15:57:50.992" v="1506" actId="478"/>
          <ac:spMkLst>
            <pc:docMk/>
            <pc:sldMk cId="2406508762" sldId="375"/>
            <ac:spMk id="33" creationId="{E542B5A8-A73F-4D26-8BC3-4B21D1C39CB6}"/>
          </ac:spMkLst>
        </pc:spChg>
        <pc:spChg chg="del">
          <ac:chgData name="Faye Taylor" userId="32266afe-4e54-4012-9703-e1912c09c24c" providerId="ADAL" clId="{CB0B4889-379F-4404-A6EE-DBBDD800B008}" dt="2019-02-06T15:57:50.992" v="1506" actId="478"/>
          <ac:spMkLst>
            <pc:docMk/>
            <pc:sldMk cId="2406508762" sldId="375"/>
            <ac:spMk id="34" creationId="{8E783E86-CE68-4F54-9E47-345BA7AEE4D7}"/>
          </ac:spMkLst>
        </pc:spChg>
        <pc:spChg chg="add">
          <ac:chgData name="Faye Taylor" userId="32266afe-4e54-4012-9703-e1912c09c24c" providerId="ADAL" clId="{CB0B4889-379F-4404-A6EE-DBBDD800B008}" dt="2019-02-06T15:57:51.766" v="1507"/>
          <ac:spMkLst>
            <pc:docMk/>
            <pc:sldMk cId="2406508762" sldId="375"/>
            <ac:spMk id="35" creationId="{9CAD4ED1-F7E1-41EC-B513-050F05415012}"/>
          </ac:spMkLst>
        </pc:spChg>
        <pc:spChg chg="add">
          <ac:chgData name="Faye Taylor" userId="32266afe-4e54-4012-9703-e1912c09c24c" providerId="ADAL" clId="{CB0B4889-379F-4404-A6EE-DBBDD800B008}" dt="2019-02-06T15:57:51.766" v="1507"/>
          <ac:spMkLst>
            <pc:docMk/>
            <pc:sldMk cId="2406508762" sldId="375"/>
            <ac:spMk id="36" creationId="{46361DDA-3B4F-4BBF-BA94-6B1787A3E5A3}"/>
          </ac:spMkLst>
        </pc:spChg>
        <pc:spChg chg="add">
          <ac:chgData name="Faye Taylor" userId="32266afe-4e54-4012-9703-e1912c09c24c" providerId="ADAL" clId="{CB0B4889-379F-4404-A6EE-DBBDD800B008}" dt="2019-02-06T15:57:51.766" v="1507"/>
          <ac:spMkLst>
            <pc:docMk/>
            <pc:sldMk cId="2406508762" sldId="375"/>
            <ac:spMk id="37" creationId="{97344A7F-A690-4506-8CC8-3B3B415CD052}"/>
          </ac:spMkLst>
        </pc:spChg>
        <pc:spChg chg="add">
          <ac:chgData name="Faye Taylor" userId="32266afe-4e54-4012-9703-e1912c09c24c" providerId="ADAL" clId="{CB0B4889-379F-4404-A6EE-DBBDD800B008}" dt="2019-02-06T15:57:51.766" v="1507"/>
          <ac:spMkLst>
            <pc:docMk/>
            <pc:sldMk cId="2406508762" sldId="375"/>
            <ac:spMk id="38" creationId="{0D9B88D5-265A-472B-8B55-83DA50688FE6}"/>
          </ac:spMkLst>
        </pc:spChg>
        <pc:spChg chg="add">
          <ac:chgData name="Faye Taylor" userId="32266afe-4e54-4012-9703-e1912c09c24c" providerId="ADAL" clId="{CB0B4889-379F-4404-A6EE-DBBDD800B008}" dt="2019-02-06T15:57:51.766" v="1507"/>
          <ac:spMkLst>
            <pc:docMk/>
            <pc:sldMk cId="2406508762" sldId="375"/>
            <ac:spMk id="39" creationId="{C4A53BEB-0E22-4F87-9FF9-9A8D5167DEB3}"/>
          </ac:spMkLst>
        </pc:spChg>
        <pc:spChg chg="add">
          <ac:chgData name="Faye Taylor" userId="32266afe-4e54-4012-9703-e1912c09c24c" providerId="ADAL" clId="{CB0B4889-379F-4404-A6EE-DBBDD800B008}" dt="2019-02-06T15:57:51.766" v="1507"/>
          <ac:spMkLst>
            <pc:docMk/>
            <pc:sldMk cId="2406508762" sldId="375"/>
            <ac:spMk id="40" creationId="{FD340C9A-FD4A-4171-A79D-D9CD40E43143}"/>
          </ac:spMkLst>
        </pc:spChg>
        <pc:spChg chg="add">
          <ac:chgData name="Faye Taylor" userId="32266afe-4e54-4012-9703-e1912c09c24c" providerId="ADAL" clId="{CB0B4889-379F-4404-A6EE-DBBDD800B008}" dt="2019-02-06T15:57:51.766" v="1507"/>
          <ac:spMkLst>
            <pc:docMk/>
            <pc:sldMk cId="2406508762" sldId="375"/>
            <ac:spMk id="41" creationId="{F8A2D7E4-8B83-4A7D-A019-2122D4EA4D72}"/>
          </ac:spMkLst>
        </pc:spChg>
        <pc:spChg chg="add">
          <ac:chgData name="Faye Taylor" userId="32266afe-4e54-4012-9703-e1912c09c24c" providerId="ADAL" clId="{CB0B4889-379F-4404-A6EE-DBBDD800B008}" dt="2019-02-06T15:57:51.766" v="1507"/>
          <ac:spMkLst>
            <pc:docMk/>
            <pc:sldMk cId="2406508762" sldId="375"/>
            <ac:spMk id="42" creationId="{6932E63B-C971-4344-9F3F-6FEAB4603D58}"/>
          </ac:spMkLst>
        </pc:spChg>
        <pc:graphicFrameChg chg="add">
          <ac:chgData name="Faye Taylor" userId="32266afe-4e54-4012-9703-e1912c09c24c" providerId="ADAL" clId="{CB0B4889-379F-4404-A6EE-DBBDD800B008}" dt="2019-02-06T15:57:51.766" v="1507"/>
          <ac:graphicFrameMkLst>
            <pc:docMk/>
            <pc:sldMk cId="2406508762" sldId="375"/>
            <ac:graphicFrameMk id="21" creationId="{037803B1-F8D7-435C-95A4-0C748334986D}"/>
          </ac:graphicFrameMkLst>
        </pc:graphicFrameChg>
        <pc:graphicFrameChg chg="del">
          <ac:chgData name="Faye Taylor" userId="32266afe-4e54-4012-9703-e1912c09c24c" providerId="ADAL" clId="{CB0B4889-379F-4404-A6EE-DBBDD800B008}" dt="2019-02-06T15:57:50.992" v="1506" actId="478"/>
          <ac:graphicFrameMkLst>
            <pc:docMk/>
            <pc:sldMk cId="2406508762" sldId="375"/>
            <ac:graphicFrameMk id="22" creationId="{1FC1659F-2335-49D7-837D-97A13BD1F8F5}"/>
          </ac:graphicFrameMkLst>
        </pc:graphicFrameChg>
      </pc:sldChg>
      <pc:sldChg chg="addSp modSp add">
        <pc:chgData name="Faye Taylor" userId="32266afe-4e54-4012-9703-e1912c09c24c" providerId="ADAL" clId="{CB0B4889-379F-4404-A6EE-DBBDD800B008}" dt="2019-02-06T15:40:51.689" v="881" actId="20577"/>
        <pc:sldMkLst>
          <pc:docMk/>
          <pc:sldMk cId="853755977" sldId="376"/>
        </pc:sldMkLst>
        <pc:spChg chg="add mod">
          <ac:chgData name="Faye Taylor" userId="32266afe-4e54-4012-9703-e1912c09c24c" providerId="ADAL" clId="{CB0B4889-379F-4404-A6EE-DBBDD800B008}" dt="2019-02-06T15:40:51.689" v="881" actId="20577"/>
          <ac:spMkLst>
            <pc:docMk/>
            <pc:sldMk cId="853755977" sldId="376"/>
            <ac:spMk id="16" creationId="{8A055264-5628-49C9-84C0-E4BFADA91998}"/>
          </ac:spMkLst>
        </pc:spChg>
      </pc:sldChg>
      <pc:sldChg chg="addSp delSp modSp add">
        <pc:chgData name="Faye Taylor" userId="32266afe-4e54-4012-9703-e1912c09c24c" providerId="ADAL" clId="{CB0B4889-379F-4404-A6EE-DBBDD800B008}" dt="2019-02-06T15:48:12.454" v="1147" actId="20577"/>
        <pc:sldMkLst>
          <pc:docMk/>
          <pc:sldMk cId="1813746544" sldId="377"/>
        </pc:sldMkLst>
        <pc:spChg chg="add del mod">
          <ac:chgData name="Faye Taylor" userId="32266afe-4e54-4012-9703-e1912c09c24c" providerId="ADAL" clId="{CB0B4889-379F-4404-A6EE-DBBDD800B008}" dt="2019-02-06T15:48:08.752" v="1145" actId="478"/>
          <ac:spMkLst>
            <pc:docMk/>
            <pc:sldMk cId="1813746544" sldId="377"/>
            <ac:spMk id="29" creationId="{42BB1B06-9DF1-48BC-9322-111AA5F63F00}"/>
          </ac:spMkLst>
        </pc:spChg>
        <pc:spChg chg="add mod">
          <ac:chgData name="Faye Taylor" userId="32266afe-4e54-4012-9703-e1912c09c24c" providerId="ADAL" clId="{CB0B4889-379F-4404-A6EE-DBBDD800B008}" dt="2019-02-06T15:48:12.454" v="1147" actId="20577"/>
          <ac:spMkLst>
            <pc:docMk/>
            <pc:sldMk cId="1813746544" sldId="377"/>
            <ac:spMk id="30" creationId="{A290B05D-7932-4817-8A8E-88AF51817866}"/>
          </ac:spMkLst>
        </pc:spChg>
      </pc:sldChg>
      <pc:sldChg chg="modSp add">
        <pc:chgData name="Faye Taylor" userId="32266afe-4e54-4012-9703-e1912c09c24c" providerId="ADAL" clId="{CB0B4889-379F-4404-A6EE-DBBDD800B008}" dt="2019-02-06T15:48:03.576" v="1144" actId="1076"/>
        <pc:sldMkLst>
          <pc:docMk/>
          <pc:sldMk cId="2754225538" sldId="378"/>
        </pc:sldMkLst>
        <pc:spChg chg="mod">
          <ac:chgData name="Faye Taylor" userId="32266afe-4e54-4012-9703-e1912c09c24c" providerId="ADAL" clId="{CB0B4889-379F-4404-A6EE-DBBDD800B008}" dt="2019-02-06T15:48:03.576" v="1144" actId="1076"/>
          <ac:spMkLst>
            <pc:docMk/>
            <pc:sldMk cId="2754225538" sldId="378"/>
            <ac:spMk id="29" creationId="{42BB1B06-9DF1-48BC-9322-111AA5F63F00}"/>
          </ac:spMkLst>
        </pc:spChg>
      </pc:sldChg>
      <pc:sldChg chg="addSp delSp modSp add">
        <pc:chgData name="Faye Taylor" userId="32266afe-4e54-4012-9703-e1912c09c24c" providerId="ADAL" clId="{CB0B4889-379F-4404-A6EE-DBBDD800B008}" dt="2019-02-06T15:55:45.014" v="1354" actId="478"/>
        <pc:sldMkLst>
          <pc:docMk/>
          <pc:sldMk cId="301355275" sldId="379"/>
        </pc:sldMkLst>
        <pc:spChg chg="del">
          <ac:chgData name="Faye Taylor" userId="32266afe-4e54-4012-9703-e1912c09c24c" providerId="ADAL" clId="{CB0B4889-379F-4404-A6EE-DBBDD800B008}" dt="2019-02-06T15:48:37.879" v="1149" actId="478"/>
          <ac:spMkLst>
            <pc:docMk/>
            <pc:sldMk cId="301355275" sldId="379"/>
            <ac:spMk id="10" creationId="{718252D3-ABB4-45FC-ACA6-EF4671B11DC3}"/>
          </ac:spMkLst>
        </pc:spChg>
        <pc:spChg chg="del">
          <ac:chgData name="Faye Taylor" userId="32266afe-4e54-4012-9703-e1912c09c24c" providerId="ADAL" clId="{CB0B4889-379F-4404-A6EE-DBBDD800B008}" dt="2019-02-06T15:48:37.879" v="1149" actId="478"/>
          <ac:spMkLst>
            <pc:docMk/>
            <pc:sldMk cId="301355275" sldId="379"/>
            <ac:spMk id="11" creationId="{7C11745A-5429-45B4-8F2B-22A956DE189A}"/>
          </ac:spMkLst>
        </pc:spChg>
        <pc:spChg chg="del">
          <ac:chgData name="Faye Taylor" userId="32266afe-4e54-4012-9703-e1912c09c24c" providerId="ADAL" clId="{CB0B4889-379F-4404-A6EE-DBBDD800B008}" dt="2019-02-06T15:48:37.879" v="1149" actId="478"/>
          <ac:spMkLst>
            <pc:docMk/>
            <pc:sldMk cId="301355275" sldId="379"/>
            <ac:spMk id="12" creationId="{5E479493-A8C9-43EF-8541-2A63556E69FB}"/>
          </ac:spMkLst>
        </pc:spChg>
        <pc:spChg chg="del">
          <ac:chgData name="Faye Taylor" userId="32266afe-4e54-4012-9703-e1912c09c24c" providerId="ADAL" clId="{CB0B4889-379F-4404-A6EE-DBBDD800B008}" dt="2019-02-06T15:48:37.879" v="1149" actId="478"/>
          <ac:spMkLst>
            <pc:docMk/>
            <pc:sldMk cId="301355275" sldId="379"/>
            <ac:spMk id="14" creationId="{966852EB-D15E-4F77-9491-69ACE64E231B}"/>
          </ac:spMkLst>
        </pc:spChg>
        <pc:spChg chg="del">
          <ac:chgData name="Faye Taylor" userId="32266afe-4e54-4012-9703-e1912c09c24c" providerId="ADAL" clId="{CB0B4889-379F-4404-A6EE-DBBDD800B008}" dt="2019-02-06T15:48:37.879" v="1149" actId="478"/>
          <ac:spMkLst>
            <pc:docMk/>
            <pc:sldMk cId="301355275" sldId="379"/>
            <ac:spMk id="16" creationId="{098EC7D5-00C3-46F0-9B34-CE9CC268C389}"/>
          </ac:spMkLst>
        </pc:spChg>
        <pc:spChg chg="del">
          <ac:chgData name="Faye Taylor" userId="32266afe-4e54-4012-9703-e1912c09c24c" providerId="ADAL" clId="{CB0B4889-379F-4404-A6EE-DBBDD800B008}" dt="2019-02-06T15:48:37.879" v="1149" actId="478"/>
          <ac:spMkLst>
            <pc:docMk/>
            <pc:sldMk cId="301355275" sldId="379"/>
            <ac:spMk id="17" creationId="{8C4FC316-D51E-4E5E-83A0-F93F47D25EEC}"/>
          </ac:spMkLst>
        </pc:spChg>
        <pc:spChg chg="mod">
          <ac:chgData name="Faye Taylor" userId="32266afe-4e54-4012-9703-e1912c09c24c" providerId="ADAL" clId="{CB0B4889-379F-4404-A6EE-DBBDD800B008}" dt="2019-02-06T15:55:16.474" v="1314" actId="20577"/>
          <ac:spMkLst>
            <pc:docMk/>
            <pc:sldMk cId="301355275" sldId="379"/>
            <ac:spMk id="19" creationId="{5252A847-DE45-4FA3-A1F8-EEBEB845FF8E}"/>
          </ac:spMkLst>
        </pc:spChg>
        <pc:spChg chg="del">
          <ac:chgData name="Faye Taylor" userId="32266afe-4e54-4012-9703-e1912c09c24c" providerId="ADAL" clId="{CB0B4889-379F-4404-A6EE-DBBDD800B008}" dt="2019-02-06T15:48:37.879" v="1149" actId="478"/>
          <ac:spMkLst>
            <pc:docMk/>
            <pc:sldMk cId="301355275" sldId="379"/>
            <ac:spMk id="20" creationId="{B9DB9AD2-380D-4F8D-AC0B-C74CA44453E8}"/>
          </ac:spMkLst>
        </pc:spChg>
        <pc:spChg chg="del">
          <ac:chgData name="Faye Taylor" userId="32266afe-4e54-4012-9703-e1912c09c24c" providerId="ADAL" clId="{CB0B4889-379F-4404-A6EE-DBBDD800B008}" dt="2019-02-06T15:48:37.879" v="1149" actId="478"/>
          <ac:spMkLst>
            <pc:docMk/>
            <pc:sldMk cId="301355275" sldId="379"/>
            <ac:spMk id="21" creationId="{0E05FE92-AC47-46E2-91B4-F36E6EA72D4B}"/>
          </ac:spMkLst>
        </pc:spChg>
        <pc:spChg chg="del">
          <ac:chgData name="Faye Taylor" userId="32266afe-4e54-4012-9703-e1912c09c24c" providerId="ADAL" clId="{CB0B4889-379F-4404-A6EE-DBBDD800B008}" dt="2019-02-06T15:48:37.879" v="1149" actId="478"/>
          <ac:spMkLst>
            <pc:docMk/>
            <pc:sldMk cId="301355275" sldId="379"/>
            <ac:spMk id="22" creationId="{A4B34E93-6867-4B3E-9675-F128EEC57E29}"/>
          </ac:spMkLst>
        </pc:spChg>
        <pc:spChg chg="del">
          <ac:chgData name="Faye Taylor" userId="32266afe-4e54-4012-9703-e1912c09c24c" providerId="ADAL" clId="{CB0B4889-379F-4404-A6EE-DBBDD800B008}" dt="2019-02-06T15:48:37.879" v="1149" actId="478"/>
          <ac:spMkLst>
            <pc:docMk/>
            <pc:sldMk cId="301355275" sldId="379"/>
            <ac:spMk id="23" creationId="{6A7E5B3F-B8B6-4F05-959E-68DAAB9C98B6}"/>
          </ac:spMkLst>
        </pc:spChg>
        <pc:spChg chg="del">
          <ac:chgData name="Faye Taylor" userId="32266afe-4e54-4012-9703-e1912c09c24c" providerId="ADAL" clId="{CB0B4889-379F-4404-A6EE-DBBDD800B008}" dt="2019-02-06T15:48:37.879" v="1149" actId="478"/>
          <ac:spMkLst>
            <pc:docMk/>
            <pc:sldMk cId="301355275" sldId="379"/>
            <ac:spMk id="24" creationId="{FE6E6E8D-4A61-4645-8E71-A08B92352103}"/>
          </ac:spMkLst>
        </pc:spChg>
        <pc:spChg chg="del">
          <ac:chgData name="Faye Taylor" userId="32266afe-4e54-4012-9703-e1912c09c24c" providerId="ADAL" clId="{CB0B4889-379F-4404-A6EE-DBBDD800B008}" dt="2019-02-06T15:48:37.879" v="1149" actId="478"/>
          <ac:spMkLst>
            <pc:docMk/>
            <pc:sldMk cId="301355275" sldId="379"/>
            <ac:spMk id="25" creationId="{B0AB9D83-8542-4BC6-BFA9-E3CFAA1893C5}"/>
          </ac:spMkLst>
        </pc:spChg>
        <pc:spChg chg="del">
          <ac:chgData name="Faye Taylor" userId="32266afe-4e54-4012-9703-e1912c09c24c" providerId="ADAL" clId="{CB0B4889-379F-4404-A6EE-DBBDD800B008}" dt="2019-02-06T15:48:37.879" v="1149" actId="478"/>
          <ac:spMkLst>
            <pc:docMk/>
            <pc:sldMk cId="301355275" sldId="379"/>
            <ac:spMk id="26" creationId="{34D9E701-9619-49C6-ABCC-ADFD2D917FDB}"/>
          </ac:spMkLst>
        </pc:spChg>
        <pc:spChg chg="del">
          <ac:chgData name="Faye Taylor" userId="32266afe-4e54-4012-9703-e1912c09c24c" providerId="ADAL" clId="{CB0B4889-379F-4404-A6EE-DBBDD800B008}" dt="2019-02-06T15:48:37.879" v="1149" actId="478"/>
          <ac:spMkLst>
            <pc:docMk/>
            <pc:sldMk cId="301355275" sldId="379"/>
            <ac:spMk id="27" creationId="{47A06AC4-DC9F-453A-A849-56F8F1F9B9AA}"/>
          </ac:spMkLst>
        </pc:spChg>
        <pc:spChg chg="del">
          <ac:chgData name="Faye Taylor" userId="32266afe-4e54-4012-9703-e1912c09c24c" providerId="ADAL" clId="{CB0B4889-379F-4404-A6EE-DBBDD800B008}" dt="2019-02-06T15:48:37.879" v="1149" actId="478"/>
          <ac:spMkLst>
            <pc:docMk/>
            <pc:sldMk cId="301355275" sldId="379"/>
            <ac:spMk id="28" creationId="{97BC0DA7-B656-4683-A7D9-92D10C770C6A}"/>
          </ac:spMkLst>
        </pc:spChg>
        <pc:spChg chg="del">
          <ac:chgData name="Faye Taylor" userId="32266afe-4e54-4012-9703-e1912c09c24c" providerId="ADAL" clId="{CB0B4889-379F-4404-A6EE-DBBDD800B008}" dt="2019-02-06T15:48:37.879" v="1149" actId="478"/>
          <ac:spMkLst>
            <pc:docMk/>
            <pc:sldMk cId="301355275" sldId="379"/>
            <ac:spMk id="29" creationId="{42BB1B06-9DF1-48BC-9322-111AA5F63F00}"/>
          </ac:spMkLst>
        </pc:spChg>
        <pc:spChg chg="add mod">
          <ac:chgData name="Faye Taylor" userId="32266afe-4e54-4012-9703-e1912c09c24c" providerId="ADAL" clId="{CB0B4889-379F-4404-A6EE-DBBDD800B008}" dt="2019-02-06T15:49:27.530" v="1196" actId="207"/>
          <ac:spMkLst>
            <pc:docMk/>
            <pc:sldMk cId="301355275" sldId="379"/>
            <ac:spMk id="30" creationId="{E0F98A38-E352-463F-A76D-DAD975CBB98A}"/>
          </ac:spMkLst>
        </pc:spChg>
        <pc:spChg chg="add mod">
          <ac:chgData name="Faye Taylor" userId="32266afe-4e54-4012-9703-e1912c09c24c" providerId="ADAL" clId="{CB0B4889-379F-4404-A6EE-DBBDD800B008}" dt="2019-02-06T15:50:11.554" v="1214" actId="1037"/>
          <ac:spMkLst>
            <pc:docMk/>
            <pc:sldMk cId="301355275" sldId="379"/>
            <ac:spMk id="32" creationId="{2671CB26-D20C-4A87-BE5B-F26019EA849F}"/>
          </ac:spMkLst>
        </pc:spChg>
        <pc:spChg chg="add mod">
          <ac:chgData name="Faye Taylor" userId="32266afe-4e54-4012-9703-e1912c09c24c" providerId="ADAL" clId="{CB0B4889-379F-4404-A6EE-DBBDD800B008}" dt="2019-02-06T15:50:07.493" v="1208" actId="1037"/>
          <ac:spMkLst>
            <pc:docMk/>
            <pc:sldMk cId="301355275" sldId="379"/>
            <ac:spMk id="33" creationId="{59EA0582-86CB-4DC7-9370-94F019C2F676}"/>
          </ac:spMkLst>
        </pc:spChg>
        <pc:spChg chg="add mod">
          <ac:chgData name="Faye Taylor" userId="32266afe-4e54-4012-9703-e1912c09c24c" providerId="ADAL" clId="{CB0B4889-379F-4404-A6EE-DBBDD800B008}" dt="2019-02-06T15:54:48.842" v="1310" actId="555"/>
          <ac:spMkLst>
            <pc:docMk/>
            <pc:sldMk cId="301355275" sldId="379"/>
            <ac:spMk id="34" creationId="{DE38919B-EC9F-4800-A740-43D15AE77DBF}"/>
          </ac:spMkLst>
        </pc:spChg>
        <pc:spChg chg="add mod">
          <ac:chgData name="Faye Taylor" userId="32266afe-4e54-4012-9703-e1912c09c24c" providerId="ADAL" clId="{CB0B4889-379F-4404-A6EE-DBBDD800B008}" dt="2019-02-06T15:54:48.842" v="1310" actId="555"/>
          <ac:spMkLst>
            <pc:docMk/>
            <pc:sldMk cId="301355275" sldId="379"/>
            <ac:spMk id="35" creationId="{AB23F463-AEC2-4014-8310-0CE02FBFB735}"/>
          </ac:spMkLst>
        </pc:spChg>
        <pc:spChg chg="add mod">
          <ac:chgData name="Faye Taylor" userId="32266afe-4e54-4012-9703-e1912c09c24c" providerId="ADAL" clId="{CB0B4889-379F-4404-A6EE-DBBDD800B008}" dt="2019-02-06T15:54:48.842" v="1310" actId="555"/>
          <ac:spMkLst>
            <pc:docMk/>
            <pc:sldMk cId="301355275" sldId="379"/>
            <ac:spMk id="36" creationId="{FFB9942D-355E-418B-BCBD-0D509B1D4E1B}"/>
          </ac:spMkLst>
        </pc:spChg>
        <pc:spChg chg="add mod">
          <ac:chgData name="Faye Taylor" userId="32266afe-4e54-4012-9703-e1912c09c24c" providerId="ADAL" clId="{CB0B4889-379F-4404-A6EE-DBBDD800B008}" dt="2019-02-06T15:54:48.842" v="1310" actId="555"/>
          <ac:spMkLst>
            <pc:docMk/>
            <pc:sldMk cId="301355275" sldId="379"/>
            <ac:spMk id="37" creationId="{B26E94BD-D7FA-45D1-9F22-6B94585E5981}"/>
          </ac:spMkLst>
        </pc:spChg>
        <pc:spChg chg="add mod">
          <ac:chgData name="Faye Taylor" userId="32266afe-4e54-4012-9703-e1912c09c24c" providerId="ADAL" clId="{CB0B4889-379F-4404-A6EE-DBBDD800B008}" dt="2019-02-06T15:54:48.842" v="1310" actId="555"/>
          <ac:spMkLst>
            <pc:docMk/>
            <pc:sldMk cId="301355275" sldId="379"/>
            <ac:spMk id="38" creationId="{1B9F68D0-F779-42EA-BF0E-7A1059C217A3}"/>
          </ac:spMkLst>
        </pc:spChg>
        <pc:spChg chg="add mod">
          <ac:chgData name="Faye Taylor" userId="32266afe-4e54-4012-9703-e1912c09c24c" providerId="ADAL" clId="{CB0B4889-379F-4404-A6EE-DBBDD800B008}" dt="2019-02-06T15:54:57.059" v="1311" actId="408"/>
          <ac:spMkLst>
            <pc:docMk/>
            <pc:sldMk cId="301355275" sldId="379"/>
            <ac:spMk id="39" creationId="{B73C39AB-D6B9-4496-AB56-2E3CD4E49F43}"/>
          </ac:spMkLst>
        </pc:spChg>
        <pc:spChg chg="add mod">
          <ac:chgData name="Faye Taylor" userId="32266afe-4e54-4012-9703-e1912c09c24c" providerId="ADAL" clId="{CB0B4889-379F-4404-A6EE-DBBDD800B008}" dt="2019-02-06T15:54:57.059" v="1311" actId="408"/>
          <ac:spMkLst>
            <pc:docMk/>
            <pc:sldMk cId="301355275" sldId="379"/>
            <ac:spMk id="40" creationId="{9B3E2621-E7C3-430C-980A-BFB3C515CF43}"/>
          </ac:spMkLst>
        </pc:spChg>
        <pc:spChg chg="add mod">
          <ac:chgData name="Faye Taylor" userId="32266afe-4e54-4012-9703-e1912c09c24c" providerId="ADAL" clId="{CB0B4889-379F-4404-A6EE-DBBDD800B008}" dt="2019-02-06T15:54:57.059" v="1311" actId="408"/>
          <ac:spMkLst>
            <pc:docMk/>
            <pc:sldMk cId="301355275" sldId="379"/>
            <ac:spMk id="41" creationId="{F08C601E-4F3E-4F0B-86A5-E8A6C7398E25}"/>
          </ac:spMkLst>
        </pc:spChg>
        <pc:spChg chg="add del mod">
          <ac:chgData name="Faye Taylor" userId="32266afe-4e54-4012-9703-e1912c09c24c" providerId="ADAL" clId="{CB0B4889-379F-4404-A6EE-DBBDD800B008}" dt="2019-02-06T15:55:45.014" v="1354" actId="478"/>
          <ac:spMkLst>
            <pc:docMk/>
            <pc:sldMk cId="301355275" sldId="379"/>
            <ac:spMk id="43" creationId="{4E48D046-F41B-4813-948B-841A0B4A212B}"/>
          </ac:spMkLst>
        </pc:spChg>
        <pc:graphicFrameChg chg="del">
          <ac:chgData name="Faye Taylor" userId="32266afe-4e54-4012-9703-e1912c09c24c" providerId="ADAL" clId="{CB0B4889-379F-4404-A6EE-DBBDD800B008}" dt="2019-02-06T15:48:37.879" v="1149" actId="478"/>
          <ac:graphicFrameMkLst>
            <pc:docMk/>
            <pc:sldMk cId="301355275" sldId="379"/>
            <ac:graphicFrameMk id="9" creationId="{BD32831B-3134-488B-A422-CDF7E88E0113}"/>
          </ac:graphicFrameMkLst>
        </pc:graphicFrameChg>
        <pc:graphicFrameChg chg="del">
          <ac:chgData name="Faye Taylor" userId="32266afe-4e54-4012-9703-e1912c09c24c" providerId="ADAL" clId="{CB0B4889-379F-4404-A6EE-DBBDD800B008}" dt="2019-02-06T15:48:37.879" v="1149" actId="478"/>
          <ac:graphicFrameMkLst>
            <pc:docMk/>
            <pc:sldMk cId="301355275" sldId="379"/>
            <ac:graphicFrameMk id="13" creationId="{3F068798-FE0C-4A32-A1FE-5005A82DC6F6}"/>
          </ac:graphicFrameMkLst>
        </pc:graphicFrameChg>
        <pc:graphicFrameChg chg="add mod modGraphic">
          <ac:chgData name="Faye Taylor" userId="32266afe-4e54-4012-9703-e1912c09c24c" providerId="ADAL" clId="{CB0B4889-379F-4404-A6EE-DBBDD800B008}" dt="2019-02-06T15:49:54.289" v="1200" actId="1076"/>
          <ac:graphicFrameMkLst>
            <pc:docMk/>
            <pc:sldMk cId="301355275" sldId="379"/>
            <ac:graphicFrameMk id="31" creationId="{CBFED027-75CD-421B-B9DB-685393E8E356}"/>
          </ac:graphicFrameMkLst>
        </pc:graphicFrameChg>
        <pc:picChg chg="add mod">
          <ac:chgData name="Faye Taylor" userId="32266afe-4e54-4012-9703-e1912c09c24c" providerId="ADAL" clId="{CB0B4889-379F-4404-A6EE-DBBDD800B008}" dt="2019-02-06T15:49:09.824" v="1188" actId="14100"/>
          <ac:picMkLst>
            <pc:docMk/>
            <pc:sldMk cId="301355275" sldId="379"/>
            <ac:picMk id="42" creationId="{64BA7BB7-39CD-4271-99ED-4D332AC0B8D6}"/>
          </ac:picMkLst>
        </pc:picChg>
      </pc:sldChg>
      <pc:sldChg chg="add">
        <pc:chgData name="Faye Taylor" userId="32266afe-4e54-4012-9703-e1912c09c24c" providerId="ADAL" clId="{CB0B4889-379F-4404-A6EE-DBBDD800B008}" dt="2019-02-06T15:55:38.243" v="1352"/>
        <pc:sldMkLst>
          <pc:docMk/>
          <pc:sldMk cId="1217740655" sldId="380"/>
        </pc:sldMkLst>
      </pc:sldChg>
      <pc:sldChg chg="modSp add">
        <pc:chgData name="Faye Taylor" userId="32266afe-4e54-4012-9703-e1912c09c24c" providerId="ADAL" clId="{CB0B4889-379F-4404-A6EE-DBBDD800B008}" dt="2019-02-06T15:56:25.479" v="1469" actId="20577"/>
        <pc:sldMkLst>
          <pc:docMk/>
          <pc:sldMk cId="3047171590" sldId="381"/>
        </pc:sldMkLst>
        <pc:spChg chg="mod">
          <ac:chgData name="Faye Taylor" userId="32266afe-4e54-4012-9703-e1912c09c24c" providerId="ADAL" clId="{CB0B4889-379F-4404-A6EE-DBBDD800B008}" dt="2019-02-06T15:56:25.479" v="1469" actId="20577"/>
          <ac:spMkLst>
            <pc:docMk/>
            <pc:sldMk cId="3047171590" sldId="381"/>
            <ac:spMk id="43" creationId="{4E48D046-F41B-4813-948B-841A0B4A212B}"/>
          </ac:spMkLst>
        </pc:spChg>
      </pc:sldChg>
    </pc:docChg>
  </pc:docChgLst>
  <pc:docChgLst>
    <pc:chgData name="Josh Cooper" userId="daecdff2-2c86-45d5-9dc5-33d360948956" providerId="ADAL" clId="{1BE01CCD-27E7-4D68-8304-F82C485F835D}"/>
    <pc:docChg chg="undo custSel addSld delSld modSld">
      <pc:chgData name="Josh Cooper" userId="daecdff2-2c86-45d5-9dc5-33d360948956" providerId="ADAL" clId="{1BE01CCD-27E7-4D68-8304-F82C485F835D}" dt="2020-03-05T11:55:06.268" v="350" actId="47"/>
      <pc:docMkLst>
        <pc:docMk/>
      </pc:docMkLst>
      <pc:sldChg chg="addSp delSp modSp mod">
        <pc:chgData name="Josh Cooper" userId="daecdff2-2c86-45d5-9dc5-33d360948956" providerId="ADAL" clId="{1BE01CCD-27E7-4D68-8304-F82C485F835D}" dt="2020-03-05T11:54:21.393" v="340" actId="20577"/>
        <pc:sldMkLst>
          <pc:docMk/>
          <pc:sldMk cId="636014570" sldId="314"/>
        </pc:sldMkLst>
        <pc:spChg chg="mod">
          <ac:chgData name="Josh Cooper" userId="daecdff2-2c86-45d5-9dc5-33d360948956" providerId="ADAL" clId="{1BE01CCD-27E7-4D68-8304-F82C485F835D}" dt="2020-03-05T11:54:21.393" v="340" actId="20577"/>
          <ac:spMkLst>
            <pc:docMk/>
            <pc:sldMk cId="636014570" sldId="314"/>
            <ac:spMk id="19" creationId="{5252A847-DE45-4FA3-A1F8-EEBEB845FF8E}"/>
          </ac:spMkLst>
        </pc:spChg>
        <pc:spChg chg="add mod">
          <ac:chgData name="Josh Cooper" userId="daecdff2-2c86-45d5-9dc5-33d360948956" providerId="ADAL" clId="{1BE01CCD-27E7-4D68-8304-F82C485F835D}" dt="2020-03-05T11:53:38.158" v="302" actId="571"/>
          <ac:spMkLst>
            <pc:docMk/>
            <pc:sldMk cId="636014570" sldId="314"/>
            <ac:spMk id="30" creationId="{35AB520B-BC01-4A9A-90B4-D767BF1C3F57}"/>
          </ac:spMkLst>
        </pc:spChg>
        <pc:spChg chg="add mod">
          <ac:chgData name="Josh Cooper" userId="daecdff2-2c86-45d5-9dc5-33d360948956" providerId="ADAL" clId="{1BE01CCD-27E7-4D68-8304-F82C485F835D}" dt="2020-03-05T11:53:42.961" v="308" actId="1035"/>
          <ac:spMkLst>
            <pc:docMk/>
            <pc:sldMk cId="636014570" sldId="314"/>
            <ac:spMk id="31" creationId="{AAE88530-E6A9-47B9-B175-1DD212454E22}"/>
          </ac:spMkLst>
        </pc:spChg>
        <pc:spChg chg="del mod">
          <ac:chgData name="Josh Cooper" userId="daecdff2-2c86-45d5-9dc5-33d360948956" providerId="ADAL" clId="{1BE01CCD-27E7-4D68-8304-F82C485F835D}" dt="2020-03-05T11:52:47.538" v="264" actId="478"/>
          <ac:spMkLst>
            <pc:docMk/>
            <pc:sldMk cId="636014570" sldId="314"/>
            <ac:spMk id="32" creationId="{F01E7AE3-C8E1-4AAF-9684-6258A8ED8C07}"/>
          </ac:spMkLst>
        </pc:spChg>
        <pc:spChg chg="mod ord">
          <ac:chgData name="Josh Cooper" userId="daecdff2-2c86-45d5-9dc5-33d360948956" providerId="ADAL" clId="{1BE01CCD-27E7-4D68-8304-F82C485F835D}" dt="2020-03-05T11:54:18.601" v="339" actId="20577"/>
          <ac:spMkLst>
            <pc:docMk/>
            <pc:sldMk cId="636014570" sldId="314"/>
            <ac:spMk id="34" creationId="{45F7F070-A1D4-4D3E-9F53-C0519A1DEEC3}"/>
          </ac:spMkLst>
        </pc:spChg>
        <pc:spChg chg="mod">
          <ac:chgData name="Josh Cooper" userId="daecdff2-2c86-45d5-9dc5-33d360948956" providerId="ADAL" clId="{1BE01CCD-27E7-4D68-8304-F82C485F835D}" dt="2020-03-05T11:53:04.058" v="298" actId="1035"/>
          <ac:spMkLst>
            <pc:docMk/>
            <pc:sldMk cId="636014570" sldId="314"/>
            <ac:spMk id="72" creationId="{B9979E62-5166-4AB5-BE3D-712EC0129C72}"/>
          </ac:spMkLst>
        </pc:spChg>
        <pc:spChg chg="mod">
          <ac:chgData name="Josh Cooper" userId="daecdff2-2c86-45d5-9dc5-33d360948956" providerId="ADAL" clId="{1BE01CCD-27E7-4D68-8304-F82C485F835D}" dt="2020-03-05T11:53:04.058" v="298" actId="1035"/>
          <ac:spMkLst>
            <pc:docMk/>
            <pc:sldMk cId="636014570" sldId="314"/>
            <ac:spMk id="73" creationId="{FBCFE66A-89EE-473E-9C4C-768249BBD110}"/>
          </ac:spMkLst>
        </pc:spChg>
        <pc:grpChg chg="mod">
          <ac:chgData name="Josh Cooper" userId="daecdff2-2c86-45d5-9dc5-33d360948956" providerId="ADAL" clId="{1BE01CCD-27E7-4D68-8304-F82C485F835D}" dt="2020-03-05T11:53:04.058" v="298" actId="1035"/>
          <ac:grpSpMkLst>
            <pc:docMk/>
            <pc:sldMk cId="636014570" sldId="314"/>
            <ac:grpSpMk id="5" creationId="{ECF68B07-1EBD-4FD3-8C63-11DDC8EAAB6D}"/>
          </ac:grpSpMkLst>
        </pc:grpChg>
        <pc:grpChg chg="mod">
          <ac:chgData name="Josh Cooper" userId="daecdff2-2c86-45d5-9dc5-33d360948956" providerId="ADAL" clId="{1BE01CCD-27E7-4D68-8304-F82C485F835D}" dt="2020-03-05T11:53:04.058" v="298" actId="1035"/>
          <ac:grpSpMkLst>
            <pc:docMk/>
            <pc:sldMk cId="636014570" sldId="314"/>
            <ac:grpSpMk id="6" creationId="{D8B84E95-AAD1-4C1E-AA32-8BF7EC85B685}"/>
          </ac:grpSpMkLst>
        </pc:grpChg>
        <pc:graphicFrameChg chg="add mod modGraphic">
          <ac:chgData name="Josh Cooper" userId="daecdff2-2c86-45d5-9dc5-33d360948956" providerId="ADAL" clId="{1BE01CCD-27E7-4D68-8304-F82C485F835D}" dt="2020-03-05T11:53:21.285" v="301" actId="20577"/>
          <ac:graphicFrameMkLst>
            <pc:docMk/>
            <pc:sldMk cId="636014570" sldId="314"/>
            <ac:graphicFrameMk id="28" creationId="{04A727F9-7A31-4FB2-B279-C50468B85CB9}"/>
          </ac:graphicFrameMkLst>
        </pc:graphicFrameChg>
        <pc:graphicFrameChg chg="del">
          <ac:chgData name="Josh Cooper" userId="daecdff2-2c86-45d5-9dc5-33d360948956" providerId="ADAL" clId="{1BE01CCD-27E7-4D68-8304-F82C485F835D}" dt="2020-03-05T11:52:44.656" v="263" actId="478"/>
          <ac:graphicFrameMkLst>
            <pc:docMk/>
            <pc:sldMk cId="636014570" sldId="314"/>
            <ac:graphicFrameMk id="35" creationId="{49F3ED61-6B5A-4C90-BB27-319ABB600754}"/>
          </ac:graphicFrameMkLst>
        </pc:graphicFrameChg>
        <pc:graphicFrameChg chg="mod">
          <ac:chgData name="Josh Cooper" userId="daecdff2-2c86-45d5-9dc5-33d360948956" providerId="ADAL" clId="{1BE01CCD-27E7-4D68-8304-F82C485F835D}" dt="2020-03-05T11:53:04.058" v="298" actId="1035"/>
          <ac:graphicFrameMkLst>
            <pc:docMk/>
            <pc:sldMk cId="636014570" sldId="314"/>
            <ac:graphicFrameMk id="36" creationId="{7E7386AD-963D-4811-B3C0-62BCD91D54D9}"/>
          </ac:graphicFrameMkLst>
        </pc:graphicFrameChg>
      </pc:sldChg>
      <pc:sldChg chg="modSp mod">
        <pc:chgData name="Josh Cooper" userId="daecdff2-2c86-45d5-9dc5-33d360948956" providerId="ADAL" clId="{1BE01CCD-27E7-4D68-8304-F82C485F835D}" dt="2020-03-02T22:01:55.523" v="31" actId="20577"/>
        <pc:sldMkLst>
          <pc:docMk/>
          <pc:sldMk cId="36917022" sldId="360"/>
        </pc:sldMkLst>
        <pc:graphicFrameChg chg="modGraphic">
          <ac:chgData name="Josh Cooper" userId="daecdff2-2c86-45d5-9dc5-33d360948956" providerId="ADAL" clId="{1BE01CCD-27E7-4D68-8304-F82C485F835D}" dt="2020-03-02T22:01:55.523" v="31" actId="20577"/>
          <ac:graphicFrameMkLst>
            <pc:docMk/>
            <pc:sldMk cId="36917022" sldId="360"/>
            <ac:graphicFrameMk id="10" creationId="{F428EC3A-775D-4CF4-AC3D-8917F3752439}"/>
          </ac:graphicFrameMkLst>
        </pc:graphicFrameChg>
      </pc:sldChg>
      <pc:sldChg chg="modSp mod">
        <pc:chgData name="Josh Cooper" userId="daecdff2-2c86-45d5-9dc5-33d360948956" providerId="ADAL" clId="{1BE01CCD-27E7-4D68-8304-F82C485F835D}" dt="2020-03-02T21:59:25.872" v="4" actId="572"/>
        <pc:sldMkLst>
          <pc:docMk/>
          <pc:sldMk cId="1669721746" sldId="365"/>
        </pc:sldMkLst>
        <pc:graphicFrameChg chg="mod modGraphic">
          <ac:chgData name="Josh Cooper" userId="daecdff2-2c86-45d5-9dc5-33d360948956" providerId="ADAL" clId="{1BE01CCD-27E7-4D68-8304-F82C485F835D}" dt="2020-03-02T21:59:25.872" v="4" actId="572"/>
          <ac:graphicFrameMkLst>
            <pc:docMk/>
            <pc:sldMk cId="1669721746" sldId="365"/>
            <ac:graphicFrameMk id="6" creationId="{4821F3AC-DD13-4ED3-93B1-2DE49836FF26}"/>
          </ac:graphicFrameMkLst>
        </pc:graphicFrameChg>
      </pc:sldChg>
      <pc:sldChg chg="modSp mod">
        <pc:chgData name="Josh Cooper" userId="daecdff2-2c86-45d5-9dc5-33d360948956" providerId="ADAL" clId="{1BE01CCD-27E7-4D68-8304-F82C485F835D}" dt="2020-03-02T22:09:45.692" v="110" actId="207"/>
        <pc:sldMkLst>
          <pc:docMk/>
          <pc:sldMk cId="840221751" sldId="371"/>
        </pc:sldMkLst>
        <pc:graphicFrameChg chg="mod modGraphic">
          <ac:chgData name="Josh Cooper" userId="daecdff2-2c86-45d5-9dc5-33d360948956" providerId="ADAL" clId="{1BE01CCD-27E7-4D68-8304-F82C485F835D}" dt="2020-03-02T22:09:45.692" v="110" actId="207"/>
          <ac:graphicFrameMkLst>
            <pc:docMk/>
            <pc:sldMk cId="840221751" sldId="371"/>
            <ac:graphicFrameMk id="12" creationId="{A265582A-AA19-4ABB-BA5E-53C89AC47623}"/>
          </ac:graphicFrameMkLst>
        </pc:graphicFrameChg>
      </pc:sldChg>
      <pc:sldChg chg="modSp mod">
        <pc:chgData name="Josh Cooper" userId="daecdff2-2c86-45d5-9dc5-33d360948956" providerId="ADAL" clId="{1BE01CCD-27E7-4D68-8304-F82C485F835D}" dt="2020-03-02T22:03:43.052" v="85" actId="20577"/>
        <pc:sldMkLst>
          <pc:docMk/>
          <pc:sldMk cId="1645806971" sldId="373"/>
        </pc:sldMkLst>
        <pc:spChg chg="mod">
          <ac:chgData name="Josh Cooper" userId="daecdff2-2c86-45d5-9dc5-33d360948956" providerId="ADAL" clId="{1BE01CCD-27E7-4D68-8304-F82C485F835D}" dt="2020-03-02T22:03:43.052" v="85" actId="20577"/>
          <ac:spMkLst>
            <pc:docMk/>
            <pc:sldMk cId="1645806971" sldId="373"/>
            <ac:spMk id="19" creationId="{5252A847-DE45-4FA3-A1F8-EEBEB845FF8E}"/>
          </ac:spMkLst>
        </pc:spChg>
      </pc:sldChg>
      <pc:sldChg chg="modSp mod">
        <pc:chgData name="Josh Cooper" userId="daecdff2-2c86-45d5-9dc5-33d360948956" providerId="ADAL" clId="{1BE01CCD-27E7-4D68-8304-F82C485F835D}" dt="2020-03-02T22:08:59.090" v="108" actId="208"/>
        <pc:sldMkLst>
          <pc:docMk/>
          <pc:sldMk cId="3750022090" sldId="412"/>
        </pc:sldMkLst>
        <pc:spChg chg="mod">
          <ac:chgData name="Josh Cooper" userId="daecdff2-2c86-45d5-9dc5-33d360948956" providerId="ADAL" clId="{1BE01CCD-27E7-4D68-8304-F82C485F835D}" dt="2020-03-02T22:00:23.303" v="14" actId="208"/>
          <ac:spMkLst>
            <pc:docMk/>
            <pc:sldMk cId="3750022090" sldId="412"/>
            <ac:spMk id="2" creationId="{710CB2BA-6736-4125-A679-3DA73A7E615D}"/>
          </ac:spMkLst>
        </pc:spChg>
        <pc:spChg chg="mod">
          <ac:chgData name="Josh Cooper" userId="daecdff2-2c86-45d5-9dc5-33d360948956" providerId="ADAL" clId="{1BE01CCD-27E7-4D68-8304-F82C485F835D}" dt="2020-03-02T22:08:59.090" v="108" actId="208"/>
          <ac:spMkLst>
            <pc:docMk/>
            <pc:sldMk cId="3750022090" sldId="412"/>
            <ac:spMk id="16" creationId="{92AA1E5E-38FE-47EB-9C0A-994BC03616A1}"/>
          </ac:spMkLst>
        </pc:spChg>
        <pc:graphicFrameChg chg="mod">
          <ac:chgData name="Josh Cooper" userId="daecdff2-2c86-45d5-9dc5-33d360948956" providerId="ADAL" clId="{1BE01CCD-27E7-4D68-8304-F82C485F835D}" dt="2020-03-02T21:59:44.912" v="5"/>
          <ac:graphicFrameMkLst>
            <pc:docMk/>
            <pc:sldMk cId="3750022090" sldId="412"/>
            <ac:graphicFrameMk id="6" creationId="{4821F3AC-DD13-4ED3-93B1-2DE49836FF26}"/>
          </ac:graphicFrameMkLst>
        </pc:graphicFrameChg>
        <pc:graphicFrameChg chg="mod">
          <ac:chgData name="Josh Cooper" userId="daecdff2-2c86-45d5-9dc5-33d360948956" providerId="ADAL" clId="{1BE01CCD-27E7-4D68-8304-F82C485F835D}" dt="2020-03-02T21:59:56.804" v="6"/>
          <ac:graphicFrameMkLst>
            <pc:docMk/>
            <pc:sldMk cId="3750022090" sldId="412"/>
            <ac:graphicFrameMk id="13" creationId="{1880E562-50F1-4566-A593-A361A2B572D6}"/>
          </ac:graphicFrameMkLst>
        </pc:graphicFrameChg>
        <pc:graphicFrameChg chg="mod">
          <ac:chgData name="Josh Cooper" userId="daecdff2-2c86-45d5-9dc5-33d360948956" providerId="ADAL" clId="{1BE01CCD-27E7-4D68-8304-F82C485F835D}" dt="2020-03-02T22:00:01.176" v="7"/>
          <ac:graphicFrameMkLst>
            <pc:docMk/>
            <pc:sldMk cId="3750022090" sldId="412"/>
            <ac:graphicFrameMk id="14" creationId="{1CB0FDFD-1688-4FC9-A9F7-DBD7ABBC73CF}"/>
          </ac:graphicFrameMkLst>
        </pc:graphicFrameChg>
        <pc:graphicFrameChg chg="mod modGraphic">
          <ac:chgData name="Josh Cooper" userId="daecdff2-2c86-45d5-9dc5-33d360948956" providerId="ADAL" clId="{1BE01CCD-27E7-4D68-8304-F82C485F835D}" dt="2020-03-02T22:00:14.726" v="13"/>
          <ac:graphicFrameMkLst>
            <pc:docMk/>
            <pc:sldMk cId="3750022090" sldId="412"/>
            <ac:graphicFrameMk id="15" creationId="{14AA2ED8-04FD-42EC-800B-C49FE065EB27}"/>
          </ac:graphicFrameMkLst>
        </pc:graphicFrameChg>
      </pc:sldChg>
      <pc:sldChg chg="modSp mod">
        <pc:chgData name="Josh Cooper" userId="daecdff2-2c86-45d5-9dc5-33d360948956" providerId="ADAL" clId="{1BE01CCD-27E7-4D68-8304-F82C485F835D}" dt="2020-03-02T22:01:53.577" v="27" actId="20577"/>
        <pc:sldMkLst>
          <pc:docMk/>
          <pc:sldMk cId="4095325252" sldId="413"/>
        </pc:sldMkLst>
        <pc:graphicFrameChg chg="modGraphic">
          <ac:chgData name="Josh Cooper" userId="daecdff2-2c86-45d5-9dc5-33d360948956" providerId="ADAL" clId="{1BE01CCD-27E7-4D68-8304-F82C485F835D}" dt="2020-03-02T22:01:53.577" v="27" actId="20577"/>
          <ac:graphicFrameMkLst>
            <pc:docMk/>
            <pc:sldMk cId="4095325252" sldId="413"/>
            <ac:graphicFrameMk id="10" creationId="{F428EC3A-775D-4CF4-AC3D-8917F3752439}"/>
          </ac:graphicFrameMkLst>
        </pc:graphicFrameChg>
      </pc:sldChg>
      <pc:sldChg chg="modSp mod">
        <pc:chgData name="Josh Cooper" userId="daecdff2-2c86-45d5-9dc5-33d360948956" providerId="ADAL" clId="{1BE01CCD-27E7-4D68-8304-F82C485F835D}" dt="2020-03-02T22:09:53.239" v="112" actId="207"/>
        <pc:sldMkLst>
          <pc:docMk/>
          <pc:sldMk cId="2092497718" sldId="415"/>
        </pc:sldMkLst>
        <pc:graphicFrameChg chg="mod modGraphic">
          <ac:chgData name="Josh Cooper" userId="daecdff2-2c86-45d5-9dc5-33d360948956" providerId="ADAL" clId="{1BE01CCD-27E7-4D68-8304-F82C485F835D}" dt="2020-03-02T22:09:53.239" v="112" actId="207"/>
          <ac:graphicFrameMkLst>
            <pc:docMk/>
            <pc:sldMk cId="2092497718" sldId="415"/>
            <ac:graphicFrameMk id="12" creationId="{A265582A-AA19-4ABB-BA5E-53C89AC47623}"/>
          </ac:graphicFrameMkLst>
        </pc:graphicFrameChg>
      </pc:sldChg>
      <pc:sldChg chg="modSp mod">
        <pc:chgData name="Josh Cooper" userId="daecdff2-2c86-45d5-9dc5-33d360948956" providerId="ADAL" clId="{1BE01CCD-27E7-4D68-8304-F82C485F835D}" dt="2020-03-02T22:03:52.198" v="96" actId="20577"/>
        <pc:sldMkLst>
          <pc:docMk/>
          <pc:sldMk cId="2170289699" sldId="416"/>
        </pc:sldMkLst>
        <pc:spChg chg="mod">
          <ac:chgData name="Josh Cooper" userId="daecdff2-2c86-45d5-9dc5-33d360948956" providerId="ADAL" clId="{1BE01CCD-27E7-4D68-8304-F82C485F835D}" dt="2020-03-02T22:03:52.198" v="96" actId="20577"/>
          <ac:spMkLst>
            <pc:docMk/>
            <pc:sldMk cId="2170289699" sldId="416"/>
            <ac:spMk id="19" creationId="{5252A847-DE45-4FA3-A1F8-EEBEB845FF8E}"/>
          </ac:spMkLst>
        </pc:spChg>
      </pc:sldChg>
      <pc:sldChg chg="addSp delSp modSp mod">
        <pc:chgData name="Josh Cooper" userId="daecdff2-2c86-45d5-9dc5-33d360948956" providerId="ADAL" clId="{1BE01CCD-27E7-4D68-8304-F82C485F835D}" dt="2020-03-03T11:39:51.232" v="260"/>
        <pc:sldMkLst>
          <pc:docMk/>
          <pc:sldMk cId="735710316" sldId="417"/>
        </pc:sldMkLst>
        <pc:picChg chg="del">
          <ac:chgData name="Josh Cooper" userId="daecdff2-2c86-45d5-9dc5-33d360948956" providerId="ADAL" clId="{1BE01CCD-27E7-4D68-8304-F82C485F835D}" dt="2020-03-03T11:32:53.852" v="113" actId="478"/>
          <ac:picMkLst>
            <pc:docMk/>
            <pc:sldMk cId="735710316" sldId="417"/>
            <ac:picMk id="6" creationId="{B3B80D32-7E22-49C6-915E-4F1C9CE92D51}"/>
          </ac:picMkLst>
        </pc:picChg>
        <pc:picChg chg="add mod">
          <ac:chgData name="Josh Cooper" userId="daecdff2-2c86-45d5-9dc5-33d360948956" providerId="ADAL" clId="{1BE01CCD-27E7-4D68-8304-F82C485F835D}" dt="2020-03-03T11:39:51.232" v="260"/>
          <ac:picMkLst>
            <pc:docMk/>
            <pc:sldMk cId="735710316" sldId="417"/>
            <ac:picMk id="11" creationId="{146F0304-EF3E-4D03-96B4-58ECB91DE184}"/>
          </ac:picMkLst>
        </pc:picChg>
        <pc:picChg chg="add mod">
          <ac:chgData name="Josh Cooper" userId="daecdff2-2c86-45d5-9dc5-33d360948956" providerId="ADAL" clId="{1BE01CCD-27E7-4D68-8304-F82C485F835D}" dt="2020-03-03T11:39:51.232" v="260"/>
          <ac:picMkLst>
            <pc:docMk/>
            <pc:sldMk cId="735710316" sldId="417"/>
            <ac:picMk id="12" creationId="{6CC5FFFC-4CF0-42EE-9D69-1C0DE5C1EB9D}"/>
          </ac:picMkLst>
        </pc:picChg>
        <pc:picChg chg="add mod">
          <ac:chgData name="Josh Cooper" userId="daecdff2-2c86-45d5-9dc5-33d360948956" providerId="ADAL" clId="{1BE01CCD-27E7-4D68-8304-F82C485F835D}" dt="2020-03-03T11:39:51.232" v="260"/>
          <ac:picMkLst>
            <pc:docMk/>
            <pc:sldMk cId="735710316" sldId="417"/>
            <ac:picMk id="13" creationId="{FE6192CA-6449-4BBF-A684-62D29AAEBE2F}"/>
          </ac:picMkLst>
        </pc:picChg>
      </pc:sldChg>
      <pc:sldChg chg="del">
        <pc:chgData name="Josh Cooper" userId="daecdff2-2c86-45d5-9dc5-33d360948956" providerId="ADAL" clId="{1BE01CCD-27E7-4D68-8304-F82C485F835D}" dt="2020-03-05T11:55:04.855" v="349" actId="47"/>
        <pc:sldMkLst>
          <pc:docMk/>
          <pc:sldMk cId="3024644158" sldId="418"/>
        </pc:sldMkLst>
      </pc:sldChg>
      <pc:sldChg chg="modSp del mod">
        <pc:chgData name="Josh Cooper" userId="daecdff2-2c86-45d5-9dc5-33d360948956" providerId="ADAL" clId="{1BE01CCD-27E7-4D68-8304-F82C485F835D}" dt="2020-03-05T11:55:06.268" v="350" actId="47"/>
        <pc:sldMkLst>
          <pc:docMk/>
          <pc:sldMk cId="236593482" sldId="419"/>
        </pc:sldMkLst>
        <pc:spChg chg="mod">
          <ac:chgData name="Josh Cooper" userId="daecdff2-2c86-45d5-9dc5-33d360948956" providerId="ADAL" clId="{1BE01CCD-27E7-4D68-8304-F82C485F835D}" dt="2020-03-02T22:07:55.408" v="105" actId="20577"/>
          <ac:spMkLst>
            <pc:docMk/>
            <pc:sldMk cId="236593482" sldId="419"/>
            <ac:spMk id="19" creationId="{5252A847-DE45-4FA3-A1F8-EEBEB845FF8E}"/>
          </ac:spMkLst>
        </pc:spChg>
      </pc:sldChg>
      <pc:sldChg chg="addSp delSp modSp mod">
        <pc:chgData name="Josh Cooper" userId="daecdff2-2c86-45d5-9dc5-33d360948956" providerId="ADAL" clId="{1BE01CCD-27E7-4D68-8304-F82C485F835D}" dt="2020-03-03T11:39:42.349" v="259"/>
        <pc:sldMkLst>
          <pc:docMk/>
          <pc:sldMk cId="1108898285" sldId="420"/>
        </pc:sldMkLst>
        <pc:picChg chg="del">
          <ac:chgData name="Josh Cooper" userId="daecdff2-2c86-45d5-9dc5-33d360948956" providerId="ADAL" clId="{1BE01CCD-27E7-4D68-8304-F82C485F835D}" dt="2020-03-03T11:32:55.848" v="114" actId="478"/>
          <ac:picMkLst>
            <pc:docMk/>
            <pc:sldMk cId="1108898285" sldId="420"/>
            <ac:picMk id="6" creationId="{B3B80D32-7E22-49C6-915E-4F1C9CE92D51}"/>
          </ac:picMkLst>
        </pc:picChg>
        <pc:picChg chg="add mod">
          <ac:chgData name="Josh Cooper" userId="daecdff2-2c86-45d5-9dc5-33d360948956" providerId="ADAL" clId="{1BE01CCD-27E7-4D68-8304-F82C485F835D}" dt="2020-03-03T11:39:42.349" v="259"/>
          <ac:picMkLst>
            <pc:docMk/>
            <pc:sldMk cId="1108898285" sldId="420"/>
            <ac:picMk id="11" creationId="{7EEDF9B0-C009-465E-8B27-E2D80C1A89AA}"/>
          </ac:picMkLst>
        </pc:picChg>
        <pc:picChg chg="add mod">
          <ac:chgData name="Josh Cooper" userId="daecdff2-2c86-45d5-9dc5-33d360948956" providerId="ADAL" clId="{1BE01CCD-27E7-4D68-8304-F82C485F835D}" dt="2020-03-03T11:39:42.349" v="259"/>
          <ac:picMkLst>
            <pc:docMk/>
            <pc:sldMk cId="1108898285" sldId="420"/>
            <ac:picMk id="12" creationId="{1ECE8489-A17D-4A8E-9024-FDF1F7F25945}"/>
          </ac:picMkLst>
        </pc:picChg>
        <pc:picChg chg="add mod">
          <ac:chgData name="Josh Cooper" userId="daecdff2-2c86-45d5-9dc5-33d360948956" providerId="ADAL" clId="{1BE01CCD-27E7-4D68-8304-F82C485F835D}" dt="2020-03-03T11:39:42.349" v="259"/>
          <ac:picMkLst>
            <pc:docMk/>
            <pc:sldMk cId="1108898285" sldId="420"/>
            <ac:picMk id="13" creationId="{2D4D1CE5-359F-4797-810C-50AF87031936}"/>
          </ac:picMkLst>
        </pc:picChg>
      </pc:sldChg>
      <pc:sldChg chg="modSp mod">
        <pc:chgData name="Josh Cooper" userId="daecdff2-2c86-45d5-9dc5-33d360948956" providerId="ADAL" clId="{1BE01CCD-27E7-4D68-8304-F82C485F835D}" dt="2020-03-02T22:08:30.444" v="107" actId="20577"/>
        <pc:sldMkLst>
          <pc:docMk/>
          <pc:sldMk cId="883589290" sldId="425"/>
        </pc:sldMkLst>
        <pc:spChg chg="mod">
          <ac:chgData name="Josh Cooper" userId="daecdff2-2c86-45d5-9dc5-33d360948956" providerId="ADAL" clId="{1BE01CCD-27E7-4D68-8304-F82C485F835D}" dt="2020-03-02T22:08:30.444" v="107" actId="20577"/>
          <ac:spMkLst>
            <pc:docMk/>
            <pc:sldMk cId="883589290" sldId="425"/>
            <ac:spMk id="19" creationId="{5252A847-DE45-4FA3-A1F8-EEBEB845FF8E}"/>
          </ac:spMkLst>
        </pc:spChg>
      </pc:sldChg>
      <pc:sldChg chg="modSp add mod">
        <pc:chgData name="Josh Cooper" userId="daecdff2-2c86-45d5-9dc5-33d360948956" providerId="ADAL" clId="{1BE01CCD-27E7-4D68-8304-F82C485F835D}" dt="2020-03-05T11:55:00.676" v="348"/>
        <pc:sldMkLst>
          <pc:docMk/>
          <pc:sldMk cId="419000089" sldId="426"/>
        </pc:sldMkLst>
        <pc:spChg chg="mod">
          <ac:chgData name="Josh Cooper" userId="daecdff2-2c86-45d5-9dc5-33d360948956" providerId="ADAL" clId="{1BE01CCD-27E7-4D68-8304-F82C485F835D}" dt="2020-03-05T11:55:00.676" v="348"/>
          <ac:spMkLst>
            <pc:docMk/>
            <pc:sldMk cId="419000089" sldId="426"/>
            <ac:spMk id="19" creationId="{5252A847-DE45-4FA3-A1F8-EEBEB845FF8E}"/>
          </ac:spMkLst>
        </pc:spChg>
      </pc:sldChg>
      <pc:sldChg chg="modSp add mod">
        <pc:chgData name="Josh Cooper" userId="daecdff2-2c86-45d5-9dc5-33d360948956" providerId="ADAL" clId="{1BE01CCD-27E7-4D68-8304-F82C485F835D}" dt="2020-03-05T11:54:51.467" v="346" actId="20577"/>
        <pc:sldMkLst>
          <pc:docMk/>
          <pc:sldMk cId="339011779" sldId="427"/>
        </pc:sldMkLst>
        <pc:spChg chg="mod">
          <ac:chgData name="Josh Cooper" userId="daecdff2-2c86-45d5-9dc5-33d360948956" providerId="ADAL" clId="{1BE01CCD-27E7-4D68-8304-F82C485F835D}" dt="2020-03-05T11:54:51.467" v="346" actId="20577"/>
          <ac:spMkLst>
            <pc:docMk/>
            <pc:sldMk cId="339011779" sldId="42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25/02/2021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tenths-on-a-place-value-grid-year-4-decimals-resource-pack" TargetMode="External"/><Relationship Id="rId5" Type="http://schemas.openxmlformats.org/officeDocument/2006/relationships/hyperlink" Target="https://classroomsecrets.co.uk/category/maths/year-4/spring-block-4-decimals/" TargetMode="External"/><Relationship Id="rId4" Type="http://schemas.openxmlformats.org/officeDocument/2006/relationships/hyperlink" Target="https://classroomsecrets.co.uk/content-domain-filter/?fwp_contentdomain=4f6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4D8045B8-92DA-4B75-B2DB-E224A8A31F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1CD49C2-CD71-4137-8E5D-44A9F7FA1A5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sentences below.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4">
            <a:extLst>
              <a:ext uri="{FF2B5EF4-FFF2-40B4-BE49-F238E27FC236}">
                <a16:creationId xmlns:a16="http://schemas.microsoft.com/office/drawing/2014/main" id="{A265582A-AA19-4ABB-BA5E-53C89AC47623}"/>
              </a:ext>
            </a:extLst>
          </p:cNvPr>
          <p:cNvGraphicFramePr>
            <a:graphicFrameLocks noGrp="1"/>
          </p:cNvGraphicFramePr>
          <p:nvPr>
            <p:extLst>
              <p:ext uri="{D42A27DB-BD31-4B8C-83A1-F6EECF244321}">
                <p14:modId xmlns:p14="http://schemas.microsoft.com/office/powerpoint/2010/main" val="1942067173"/>
              </p:ext>
            </p:extLst>
          </p:nvPr>
        </p:nvGraphicFramePr>
        <p:xfrm>
          <a:off x="1482859" y="4570390"/>
          <a:ext cx="6281826" cy="648000"/>
        </p:xfrm>
        <a:graphic>
          <a:graphicData uri="http://schemas.openxmlformats.org/drawingml/2006/table">
            <a:tbl>
              <a:tblPr firstRow="1" bandRow="1">
                <a:tableStyleId>{5940675A-B579-460E-94D1-54222C63F5DA}</a:tableStyleId>
              </a:tblPr>
              <a:tblGrid>
                <a:gridCol w="2253361">
                  <a:extLst>
                    <a:ext uri="{9D8B030D-6E8A-4147-A177-3AD203B41FA5}">
                      <a16:colId xmlns:a16="http://schemas.microsoft.com/office/drawing/2014/main" val="3762294559"/>
                    </a:ext>
                  </a:extLst>
                </a:gridCol>
                <a:gridCol w="648000">
                  <a:extLst>
                    <a:ext uri="{9D8B030D-6E8A-4147-A177-3AD203B41FA5}">
                      <a16:colId xmlns:a16="http://schemas.microsoft.com/office/drawing/2014/main" val="1859666343"/>
                    </a:ext>
                  </a:extLst>
                </a:gridCol>
                <a:gridCol w="1652465">
                  <a:extLst>
                    <a:ext uri="{9D8B030D-6E8A-4147-A177-3AD203B41FA5}">
                      <a16:colId xmlns:a16="http://schemas.microsoft.com/office/drawing/2014/main" val="3893427256"/>
                    </a:ext>
                  </a:extLst>
                </a:gridCol>
                <a:gridCol w="648000">
                  <a:extLst>
                    <a:ext uri="{9D8B030D-6E8A-4147-A177-3AD203B41FA5}">
                      <a16:colId xmlns:a16="http://schemas.microsoft.com/office/drawing/2014/main" val="163101485"/>
                    </a:ext>
                  </a:extLst>
                </a:gridCol>
                <a:gridCol w="1080000">
                  <a:extLst>
                    <a:ext uri="{9D8B030D-6E8A-4147-A177-3AD203B41FA5}">
                      <a16:colId xmlns:a16="http://schemas.microsoft.com/office/drawing/2014/main" val="4009691422"/>
                    </a:ext>
                  </a:extLst>
                </a:gridCol>
              </a:tblGrid>
              <a:tr h="648000">
                <a:tc>
                  <a:txBody>
                    <a:bodyPr/>
                    <a:lstStyle/>
                    <a:p>
                      <a:pPr algn="ctr"/>
                      <a:r>
                        <a:rPr lang="en-GB" sz="2400" b="1" dirty="0">
                          <a:latin typeface="Century Gothic" panose="020B0502020202020204" pitchFamily="34" charset="0"/>
                        </a:rPr>
                        <a:t>6.9 is equal to</a:t>
                      </a:r>
                    </a:p>
                  </a:txBody>
                  <a:tcPr marL="0" marR="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ones and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tenths.</a:t>
                      </a:r>
                    </a:p>
                  </a:txBody>
                  <a:tcPr marL="0" marR="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905434"/>
                  </a:ext>
                </a:extLst>
              </a:tr>
            </a:tbl>
          </a:graphicData>
        </a:graphic>
      </p:graphicFrame>
      <p:graphicFrame>
        <p:nvGraphicFramePr>
          <p:cNvPr id="21" name="Table 20">
            <a:extLst>
              <a:ext uri="{FF2B5EF4-FFF2-40B4-BE49-F238E27FC236}">
                <a16:creationId xmlns:a16="http://schemas.microsoft.com/office/drawing/2014/main" id="{86E47122-7737-4A61-815D-D434E7963444}"/>
              </a:ext>
            </a:extLst>
          </p:cNvPr>
          <p:cNvGraphicFramePr>
            <a:graphicFrameLocks noGrp="1"/>
          </p:cNvGraphicFramePr>
          <p:nvPr>
            <p:extLst>
              <p:ext uri="{D42A27DB-BD31-4B8C-83A1-F6EECF244321}">
                <p14:modId xmlns:p14="http://schemas.microsoft.com/office/powerpoint/2010/main" val="2788632412"/>
              </p:ext>
            </p:extLst>
          </p:nvPr>
        </p:nvGraphicFramePr>
        <p:xfrm>
          <a:off x="1692000" y="1525460"/>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r>
                        <a:rPr lang="en-GB" sz="36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2" name="Oval 21">
            <a:extLst>
              <a:ext uri="{FF2B5EF4-FFF2-40B4-BE49-F238E27FC236}">
                <a16:creationId xmlns:a16="http://schemas.microsoft.com/office/drawing/2014/main" id="{5B43F8ED-37EA-459C-8853-6BB683613E80}"/>
              </a:ext>
            </a:extLst>
          </p:cNvPr>
          <p:cNvSpPr/>
          <p:nvPr/>
        </p:nvSpPr>
        <p:spPr>
          <a:xfrm>
            <a:off x="4464000" y="183863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E92A49B-00B1-4F3A-8BAE-F447526E0855}"/>
              </a:ext>
            </a:extLst>
          </p:cNvPr>
          <p:cNvSpPr/>
          <p:nvPr/>
        </p:nvSpPr>
        <p:spPr>
          <a:xfrm>
            <a:off x="4464000" y="2961899"/>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022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sentences below.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4">
            <a:extLst>
              <a:ext uri="{FF2B5EF4-FFF2-40B4-BE49-F238E27FC236}">
                <a16:creationId xmlns:a16="http://schemas.microsoft.com/office/drawing/2014/main" id="{A265582A-AA19-4ABB-BA5E-53C89AC47623}"/>
              </a:ext>
            </a:extLst>
          </p:cNvPr>
          <p:cNvGraphicFramePr>
            <a:graphicFrameLocks noGrp="1"/>
          </p:cNvGraphicFramePr>
          <p:nvPr>
            <p:extLst>
              <p:ext uri="{D42A27DB-BD31-4B8C-83A1-F6EECF244321}">
                <p14:modId xmlns:p14="http://schemas.microsoft.com/office/powerpoint/2010/main" val="2883388956"/>
              </p:ext>
            </p:extLst>
          </p:nvPr>
        </p:nvGraphicFramePr>
        <p:xfrm>
          <a:off x="1482859" y="4570390"/>
          <a:ext cx="6281826" cy="648000"/>
        </p:xfrm>
        <a:graphic>
          <a:graphicData uri="http://schemas.openxmlformats.org/drawingml/2006/table">
            <a:tbl>
              <a:tblPr firstRow="1" bandRow="1">
                <a:tableStyleId>{5940675A-B579-460E-94D1-54222C63F5DA}</a:tableStyleId>
              </a:tblPr>
              <a:tblGrid>
                <a:gridCol w="2253361">
                  <a:extLst>
                    <a:ext uri="{9D8B030D-6E8A-4147-A177-3AD203B41FA5}">
                      <a16:colId xmlns:a16="http://schemas.microsoft.com/office/drawing/2014/main" val="3762294559"/>
                    </a:ext>
                  </a:extLst>
                </a:gridCol>
                <a:gridCol w="648000">
                  <a:extLst>
                    <a:ext uri="{9D8B030D-6E8A-4147-A177-3AD203B41FA5}">
                      <a16:colId xmlns:a16="http://schemas.microsoft.com/office/drawing/2014/main" val="1859666343"/>
                    </a:ext>
                  </a:extLst>
                </a:gridCol>
                <a:gridCol w="1652465">
                  <a:extLst>
                    <a:ext uri="{9D8B030D-6E8A-4147-A177-3AD203B41FA5}">
                      <a16:colId xmlns:a16="http://schemas.microsoft.com/office/drawing/2014/main" val="3893427256"/>
                    </a:ext>
                  </a:extLst>
                </a:gridCol>
                <a:gridCol w="648000">
                  <a:extLst>
                    <a:ext uri="{9D8B030D-6E8A-4147-A177-3AD203B41FA5}">
                      <a16:colId xmlns:a16="http://schemas.microsoft.com/office/drawing/2014/main" val="163101485"/>
                    </a:ext>
                  </a:extLst>
                </a:gridCol>
                <a:gridCol w="1080000">
                  <a:extLst>
                    <a:ext uri="{9D8B030D-6E8A-4147-A177-3AD203B41FA5}">
                      <a16:colId xmlns:a16="http://schemas.microsoft.com/office/drawing/2014/main" val="4009691422"/>
                    </a:ext>
                  </a:extLst>
                </a:gridCol>
              </a:tblGrid>
              <a:tr h="648000">
                <a:tc>
                  <a:txBody>
                    <a:bodyPr/>
                    <a:lstStyle/>
                    <a:p>
                      <a:pPr algn="ctr"/>
                      <a:r>
                        <a:rPr lang="en-GB" sz="2400" b="1" dirty="0">
                          <a:latin typeface="Century Gothic" panose="020B0502020202020204" pitchFamily="34" charset="0"/>
                        </a:rPr>
                        <a:t>6.9 is equal to</a:t>
                      </a:r>
                    </a:p>
                  </a:txBody>
                  <a:tcPr marL="0" marR="0" marT="0" marB="0" anchor="ctr">
                    <a:lnL w="12700" cmpd="sng">
                      <a:noFill/>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6</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ones and</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9</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tenths.</a:t>
                      </a:r>
                    </a:p>
                  </a:txBody>
                  <a:tcPr marL="0" marR="0" marT="0" marB="0" anchor="ctr">
                    <a:lnL w="1905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905434"/>
                  </a:ext>
                </a:extLst>
              </a:tr>
            </a:tbl>
          </a:graphicData>
        </a:graphic>
      </p:graphicFrame>
      <p:graphicFrame>
        <p:nvGraphicFramePr>
          <p:cNvPr id="21" name="Table 20">
            <a:extLst>
              <a:ext uri="{FF2B5EF4-FFF2-40B4-BE49-F238E27FC236}">
                <a16:creationId xmlns:a16="http://schemas.microsoft.com/office/drawing/2014/main" id="{86E47122-7737-4A61-815D-D434E7963444}"/>
              </a:ext>
            </a:extLst>
          </p:cNvPr>
          <p:cNvGraphicFramePr>
            <a:graphicFrameLocks noGrp="1"/>
          </p:cNvGraphicFramePr>
          <p:nvPr/>
        </p:nvGraphicFramePr>
        <p:xfrm>
          <a:off x="1692000" y="1525460"/>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r>
                        <a:rPr lang="en-GB" sz="36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2" name="Oval 21">
            <a:extLst>
              <a:ext uri="{FF2B5EF4-FFF2-40B4-BE49-F238E27FC236}">
                <a16:creationId xmlns:a16="http://schemas.microsoft.com/office/drawing/2014/main" id="{5B43F8ED-37EA-459C-8853-6BB683613E80}"/>
              </a:ext>
            </a:extLst>
          </p:cNvPr>
          <p:cNvSpPr/>
          <p:nvPr/>
        </p:nvSpPr>
        <p:spPr>
          <a:xfrm>
            <a:off x="4464000" y="183863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E92A49B-00B1-4F3A-8BAE-F447526E0855}"/>
              </a:ext>
            </a:extLst>
          </p:cNvPr>
          <p:cNvSpPr/>
          <p:nvPr/>
        </p:nvSpPr>
        <p:spPr>
          <a:xfrm>
            <a:off x="4464000" y="2961899"/>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49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Cross out the counters so that the place value grid shows 4.8.</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extLst>
              <p:ext uri="{D42A27DB-BD31-4B8C-83A1-F6EECF244321}">
                <p14:modId xmlns:p14="http://schemas.microsoft.com/office/powerpoint/2010/main" val="1921657057"/>
              </p:ext>
            </p:extLst>
          </p:nvPr>
        </p:nvGraphicFramePr>
        <p:xfrm>
          <a:off x="1692000" y="1916085"/>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215947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0D4858D-5AAB-44FB-8349-F0EED38619D1}"/>
              </a:ext>
            </a:extLst>
          </p:cNvPr>
          <p:cNvSpPr/>
          <p:nvPr/>
        </p:nvSpPr>
        <p:spPr>
          <a:xfrm>
            <a:off x="4464000" y="338852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31C3207-004E-40F4-A28F-B3B9A1C39B01}"/>
              </a:ext>
            </a:extLst>
          </p:cNvPr>
          <p:cNvGrpSpPr/>
          <p:nvPr/>
        </p:nvGrpSpPr>
        <p:grpSpPr>
          <a:xfrm>
            <a:off x="2100968" y="3093693"/>
            <a:ext cx="2009893" cy="850389"/>
            <a:chOff x="2100968" y="3093693"/>
            <a:chExt cx="2009893" cy="850389"/>
          </a:xfrm>
        </p:grpSpPr>
        <p:grpSp>
          <p:nvGrpSpPr>
            <p:cNvPr id="35" name="Group 34">
              <a:extLst>
                <a:ext uri="{FF2B5EF4-FFF2-40B4-BE49-F238E27FC236}">
                  <a16:creationId xmlns:a16="http://schemas.microsoft.com/office/drawing/2014/main" id="{E49B8EE8-54E7-4467-84D5-137DA2DED070}"/>
                </a:ext>
              </a:extLst>
            </p:cNvPr>
            <p:cNvGrpSpPr/>
            <p:nvPr/>
          </p:nvGrpSpPr>
          <p:grpSpPr>
            <a:xfrm>
              <a:off x="2100968" y="3093693"/>
              <a:ext cx="2009893" cy="324000"/>
              <a:chOff x="1967703" y="3334524"/>
              <a:chExt cx="2009893" cy="324000"/>
            </a:xfrm>
          </p:grpSpPr>
          <p:sp>
            <p:nvSpPr>
              <p:cNvPr id="36" name="Oval 35">
                <a:extLst>
                  <a:ext uri="{FF2B5EF4-FFF2-40B4-BE49-F238E27FC236}">
                    <a16:creationId xmlns:a16="http://schemas.microsoft.com/office/drawing/2014/main" id="{71509E7B-DE70-45F1-9C2B-4124D8F145A4}"/>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BB68EFA-4E74-4742-A731-9AE299436601}"/>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8857A3E-3F4A-4CAE-B9C6-1B532C948FFB}"/>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64BBFD1-00F1-4C1D-9AA6-5E8A21F2DF46}"/>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6647CA2C-6AF4-4C70-9D6E-D46DB82081DB}"/>
                </a:ext>
              </a:extLst>
            </p:cNvPr>
            <p:cNvGrpSpPr/>
            <p:nvPr/>
          </p:nvGrpSpPr>
          <p:grpSpPr>
            <a:xfrm>
              <a:off x="2100968" y="3620082"/>
              <a:ext cx="2009893" cy="324000"/>
              <a:chOff x="1967703" y="3334524"/>
              <a:chExt cx="2009893" cy="324000"/>
            </a:xfrm>
          </p:grpSpPr>
          <p:sp>
            <p:nvSpPr>
              <p:cNvPr id="47" name="Oval 46">
                <a:extLst>
                  <a:ext uri="{FF2B5EF4-FFF2-40B4-BE49-F238E27FC236}">
                    <a16:creationId xmlns:a16="http://schemas.microsoft.com/office/drawing/2014/main" id="{75DC5F67-8AC0-4D7C-9541-F66CDF933C97}"/>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2FC2AF-384D-44AE-B898-E68A56AC19B5}"/>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755AC58-E584-41BC-8E19-6FA3AFA01824}"/>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4304C37-F570-43A7-972D-C597DF7E80AD}"/>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1168B0DC-A89F-4F83-8C7E-13B8684441A8}"/>
              </a:ext>
            </a:extLst>
          </p:cNvPr>
          <p:cNvGrpSpPr/>
          <p:nvPr/>
        </p:nvGrpSpPr>
        <p:grpSpPr>
          <a:xfrm>
            <a:off x="4903504" y="3093693"/>
            <a:ext cx="2307119" cy="850389"/>
            <a:chOff x="4939016" y="3093693"/>
            <a:chExt cx="2307119" cy="850389"/>
          </a:xfrm>
        </p:grpSpPr>
        <p:grpSp>
          <p:nvGrpSpPr>
            <p:cNvPr id="40" name="Group 39">
              <a:extLst>
                <a:ext uri="{FF2B5EF4-FFF2-40B4-BE49-F238E27FC236}">
                  <a16:creationId xmlns:a16="http://schemas.microsoft.com/office/drawing/2014/main" id="{68DAF858-2D4F-4222-9AF6-9382D8A7F336}"/>
                </a:ext>
              </a:extLst>
            </p:cNvPr>
            <p:cNvGrpSpPr/>
            <p:nvPr/>
          </p:nvGrpSpPr>
          <p:grpSpPr>
            <a:xfrm>
              <a:off x="4939016" y="3093693"/>
              <a:ext cx="2307119" cy="324000"/>
              <a:chOff x="5000181" y="3334524"/>
              <a:chExt cx="2307119" cy="324000"/>
            </a:xfrm>
          </p:grpSpPr>
          <p:sp>
            <p:nvSpPr>
              <p:cNvPr id="41" name="Oval 40">
                <a:extLst>
                  <a:ext uri="{FF2B5EF4-FFF2-40B4-BE49-F238E27FC236}">
                    <a16:creationId xmlns:a16="http://schemas.microsoft.com/office/drawing/2014/main" id="{2AE9A6E7-265F-4804-8291-DFC2228F6FD4}"/>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C7ACCFD-5A83-4305-B616-4B5402D6C767}"/>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C5B1F1C-24A4-491A-AEF7-71677611985B}"/>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1FB165E-2F61-4A52-9821-BE7AA5AB2212}"/>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1E6C20D-507D-4515-A638-C1EB4108392F}"/>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71F11D4-7751-426C-BE1A-412BECE4F460}"/>
                </a:ext>
              </a:extLst>
            </p:cNvPr>
            <p:cNvGrpSpPr/>
            <p:nvPr/>
          </p:nvGrpSpPr>
          <p:grpSpPr>
            <a:xfrm>
              <a:off x="4939016" y="3620082"/>
              <a:ext cx="2307119" cy="324000"/>
              <a:chOff x="5000181" y="3334524"/>
              <a:chExt cx="2307119" cy="324000"/>
            </a:xfrm>
          </p:grpSpPr>
          <p:sp>
            <p:nvSpPr>
              <p:cNvPr id="52" name="Oval 51">
                <a:extLst>
                  <a:ext uri="{FF2B5EF4-FFF2-40B4-BE49-F238E27FC236}">
                    <a16:creationId xmlns:a16="http://schemas.microsoft.com/office/drawing/2014/main" id="{6B82EB4B-CE54-4644-ABD0-0FA431297469}"/>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C8EB39-C2AF-4858-9050-B704435059E5}"/>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9994BCD-96C0-4DEB-AAE4-FD459397FB91}"/>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86EE7F1-DAA3-4E19-8D73-C31A39E660F9}"/>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BB8ED20-8EB9-4C35-9454-CD2572CEB314}"/>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4580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Cross out the counters so that the place value grid shows 4.8.</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nvGraphicFramePr>
        <p:xfrm>
          <a:off x="1692000" y="1916085"/>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215947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0D4858D-5AAB-44FB-8349-F0EED38619D1}"/>
              </a:ext>
            </a:extLst>
          </p:cNvPr>
          <p:cNvSpPr/>
          <p:nvPr/>
        </p:nvSpPr>
        <p:spPr>
          <a:xfrm>
            <a:off x="4464000" y="338852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31C3207-004E-40F4-A28F-B3B9A1C39B01}"/>
              </a:ext>
            </a:extLst>
          </p:cNvPr>
          <p:cNvGrpSpPr/>
          <p:nvPr/>
        </p:nvGrpSpPr>
        <p:grpSpPr>
          <a:xfrm>
            <a:off x="2100968" y="3093693"/>
            <a:ext cx="2009893" cy="850389"/>
            <a:chOff x="2100968" y="3093693"/>
            <a:chExt cx="2009893" cy="850389"/>
          </a:xfrm>
        </p:grpSpPr>
        <p:grpSp>
          <p:nvGrpSpPr>
            <p:cNvPr id="35" name="Group 34">
              <a:extLst>
                <a:ext uri="{FF2B5EF4-FFF2-40B4-BE49-F238E27FC236}">
                  <a16:creationId xmlns:a16="http://schemas.microsoft.com/office/drawing/2014/main" id="{E49B8EE8-54E7-4467-84D5-137DA2DED070}"/>
                </a:ext>
              </a:extLst>
            </p:cNvPr>
            <p:cNvGrpSpPr/>
            <p:nvPr/>
          </p:nvGrpSpPr>
          <p:grpSpPr>
            <a:xfrm>
              <a:off x="2100968" y="3093693"/>
              <a:ext cx="2009893" cy="324000"/>
              <a:chOff x="1967703" y="3334524"/>
              <a:chExt cx="2009893" cy="324000"/>
            </a:xfrm>
          </p:grpSpPr>
          <p:sp>
            <p:nvSpPr>
              <p:cNvPr id="36" name="Oval 35">
                <a:extLst>
                  <a:ext uri="{FF2B5EF4-FFF2-40B4-BE49-F238E27FC236}">
                    <a16:creationId xmlns:a16="http://schemas.microsoft.com/office/drawing/2014/main" id="{71509E7B-DE70-45F1-9C2B-4124D8F145A4}"/>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BB68EFA-4E74-4742-A731-9AE299436601}"/>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8857A3E-3F4A-4CAE-B9C6-1B532C948FFB}"/>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64BBFD1-00F1-4C1D-9AA6-5E8A21F2DF46}"/>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6647CA2C-6AF4-4C70-9D6E-D46DB82081DB}"/>
                </a:ext>
              </a:extLst>
            </p:cNvPr>
            <p:cNvGrpSpPr/>
            <p:nvPr/>
          </p:nvGrpSpPr>
          <p:grpSpPr>
            <a:xfrm>
              <a:off x="2100968" y="3620082"/>
              <a:ext cx="2009893" cy="324000"/>
              <a:chOff x="1967703" y="3334524"/>
              <a:chExt cx="2009893" cy="324000"/>
            </a:xfrm>
          </p:grpSpPr>
          <p:sp>
            <p:nvSpPr>
              <p:cNvPr id="47" name="Oval 46">
                <a:extLst>
                  <a:ext uri="{FF2B5EF4-FFF2-40B4-BE49-F238E27FC236}">
                    <a16:creationId xmlns:a16="http://schemas.microsoft.com/office/drawing/2014/main" id="{75DC5F67-8AC0-4D7C-9541-F66CDF933C97}"/>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2FC2AF-384D-44AE-B898-E68A56AC19B5}"/>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755AC58-E584-41BC-8E19-6FA3AFA01824}"/>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4304C37-F570-43A7-972D-C597DF7E80AD}"/>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1168B0DC-A89F-4F83-8C7E-13B8684441A8}"/>
              </a:ext>
            </a:extLst>
          </p:cNvPr>
          <p:cNvGrpSpPr/>
          <p:nvPr/>
        </p:nvGrpSpPr>
        <p:grpSpPr>
          <a:xfrm>
            <a:off x="4903504" y="3093693"/>
            <a:ext cx="2307119" cy="850389"/>
            <a:chOff x="4939016" y="3093693"/>
            <a:chExt cx="2307119" cy="850389"/>
          </a:xfrm>
        </p:grpSpPr>
        <p:grpSp>
          <p:nvGrpSpPr>
            <p:cNvPr id="40" name="Group 39">
              <a:extLst>
                <a:ext uri="{FF2B5EF4-FFF2-40B4-BE49-F238E27FC236}">
                  <a16:creationId xmlns:a16="http://schemas.microsoft.com/office/drawing/2014/main" id="{68DAF858-2D4F-4222-9AF6-9382D8A7F336}"/>
                </a:ext>
              </a:extLst>
            </p:cNvPr>
            <p:cNvGrpSpPr/>
            <p:nvPr/>
          </p:nvGrpSpPr>
          <p:grpSpPr>
            <a:xfrm>
              <a:off x="4939016" y="3093693"/>
              <a:ext cx="2307119" cy="324000"/>
              <a:chOff x="5000181" y="3334524"/>
              <a:chExt cx="2307119" cy="324000"/>
            </a:xfrm>
          </p:grpSpPr>
          <p:sp>
            <p:nvSpPr>
              <p:cNvPr id="41" name="Oval 40">
                <a:extLst>
                  <a:ext uri="{FF2B5EF4-FFF2-40B4-BE49-F238E27FC236}">
                    <a16:creationId xmlns:a16="http://schemas.microsoft.com/office/drawing/2014/main" id="{2AE9A6E7-265F-4804-8291-DFC2228F6FD4}"/>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C7ACCFD-5A83-4305-B616-4B5402D6C767}"/>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C5B1F1C-24A4-491A-AEF7-71677611985B}"/>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1FB165E-2F61-4A52-9821-BE7AA5AB2212}"/>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1E6C20D-507D-4515-A638-C1EB4108392F}"/>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71F11D4-7751-426C-BE1A-412BECE4F460}"/>
                </a:ext>
              </a:extLst>
            </p:cNvPr>
            <p:cNvGrpSpPr/>
            <p:nvPr/>
          </p:nvGrpSpPr>
          <p:grpSpPr>
            <a:xfrm>
              <a:off x="4939016" y="3620082"/>
              <a:ext cx="2307119" cy="324000"/>
              <a:chOff x="5000181" y="3334524"/>
              <a:chExt cx="2307119" cy="324000"/>
            </a:xfrm>
          </p:grpSpPr>
          <p:sp>
            <p:nvSpPr>
              <p:cNvPr id="52" name="Oval 51">
                <a:extLst>
                  <a:ext uri="{FF2B5EF4-FFF2-40B4-BE49-F238E27FC236}">
                    <a16:creationId xmlns:a16="http://schemas.microsoft.com/office/drawing/2014/main" id="{6B82EB4B-CE54-4644-ABD0-0FA431297469}"/>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C8EB39-C2AF-4858-9050-B704435059E5}"/>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9994BCD-96C0-4DEB-AAE4-FD459397FB91}"/>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86EE7F1-DAA3-4E19-8D73-C31A39E660F9}"/>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BB8ED20-8EB9-4C35-9454-CD2572CEB314}"/>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 name="Straight Connector 4">
            <a:extLst>
              <a:ext uri="{FF2B5EF4-FFF2-40B4-BE49-F238E27FC236}">
                <a16:creationId xmlns:a16="http://schemas.microsoft.com/office/drawing/2014/main" id="{3BD885BF-B55A-4C01-A6B1-1FF37A468B2C}"/>
              </a:ext>
            </a:extLst>
          </p:cNvPr>
          <p:cNvCxnSpPr>
            <a:cxnSpLocks/>
          </p:cNvCxnSpPr>
          <p:nvPr/>
        </p:nvCxnSpPr>
        <p:spPr>
          <a:xfrm>
            <a:off x="2063115"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552FF1-DDA8-4133-A814-E08C770D9191}"/>
              </a:ext>
            </a:extLst>
          </p:cNvPr>
          <p:cNvCxnSpPr>
            <a:cxnSpLocks/>
          </p:cNvCxnSpPr>
          <p:nvPr/>
        </p:nvCxnSpPr>
        <p:spPr>
          <a:xfrm>
            <a:off x="2635023"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B1EE06-8AB0-4C36-BA05-3EDCD05BC169}"/>
              </a:ext>
            </a:extLst>
          </p:cNvPr>
          <p:cNvCxnSpPr>
            <a:cxnSpLocks/>
          </p:cNvCxnSpPr>
          <p:nvPr/>
        </p:nvCxnSpPr>
        <p:spPr>
          <a:xfrm>
            <a:off x="3206931"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C24A04-3BEE-4D4E-A3A4-88DB0E698AD1}"/>
              </a:ext>
            </a:extLst>
          </p:cNvPr>
          <p:cNvCxnSpPr>
            <a:cxnSpLocks/>
          </p:cNvCxnSpPr>
          <p:nvPr/>
        </p:nvCxnSpPr>
        <p:spPr>
          <a:xfrm>
            <a:off x="3778840"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0A08764-9F78-431F-939E-B4074ACA1FDF}"/>
              </a:ext>
            </a:extLst>
          </p:cNvPr>
          <p:cNvCxnSpPr>
            <a:cxnSpLocks/>
          </p:cNvCxnSpPr>
          <p:nvPr/>
        </p:nvCxnSpPr>
        <p:spPr>
          <a:xfrm>
            <a:off x="6365228"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806CD8-3E62-41F8-B30E-D04216974ED7}"/>
              </a:ext>
            </a:extLst>
          </p:cNvPr>
          <p:cNvCxnSpPr>
            <a:cxnSpLocks/>
          </p:cNvCxnSpPr>
          <p:nvPr/>
        </p:nvCxnSpPr>
        <p:spPr>
          <a:xfrm>
            <a:off x="6859714" y="3600202"/>
            <a:ext cx="375652" cy="368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28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Which one is the odd one out?</a:t>
            </a: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Explain your answer.</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4" name="Rectangle: Rounded Corners 33">
            <a:extLst>
              <a:ext uri="{FF2B5EF4-FFF2-40B4-BE49-F238E27FC236}">
                <a16:creationId xmlns:a16="http://schemas.microsoft.com/office/drawing/2014/main" id="{45F7F070-A1D4-4D3E-9F53-C0519A1DEEC3}"/>
              </a:ext>
            </a:extLst>
          </p:cNvPr>
          <p:cNvSpPr/>
          <p:nvPr/>
        </p:nvSpPr>
        <p:spPr>
          <a:xfrm>
            <a:off x="1508662" y="2669554"/>
            <a:ext cx="4934708" cy="72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seven ones and two tenths</a:t>
            </a:r>
          </a:p>
        </p:txBody>
      </p:sp>
      <p:sp>
        <p:nvSpPr>
          <p:cNvPr id="29" name="TextBox 28">
            <a:extLst>
              <a:ext uri="{FF2B5EF4-FFF2-40B4-BE49-F238E27FC236}">
                <a16:creationId xmlns:a16="http://schemas.microsoft.com/office/drawing/2014/main" id="{C927B89D-4BDE-4C5F-871E-AD0E38693505}"/>
              </a:ext>
            </a:extLst>
          </p:cNvPr>
          <p:cNvSpPr txBox="1"/>
          <p:nvPr/>
        </p:nvSpPr>
        <p:spPr>
          <a:xfrm>
            <a:off x="864529" y="3327029"/>
            <a:ext cx="556534" cy="400110"/>
          </a:xfrm>
          <a:prstGeom prst="rect">
            <a:avLst/>
          </a:prstGeom>
          <a:noFill/>
        </p:spPr>
        <p:txBody>
          <a:bodyPr wrap="square" rtlCol="0">
            <a:spAutoFit/>
          </a:bodyPr>
          <a:lstStyle/>
          <a:p>
            <a:r>
              <a:rPr lang="en-GB" sz="2000" b="1" dirty="0">
                <a:latin typeface="Century Gothic" panose="020B0502020202020204" pitchFamily="34" charset="0"/>
              </a:rPr>
              <a:t>C.</a:t>
            </a:r>
          </a:p>
        </p:txBody>
      </p:sp>
      <p:graphicFrame>
        <p:nvGraphicFramePr>
          <p:cNvPr id="36" name="Table 35">
            <a:extLst>
              <a:ext uri="{FF2B5EF4-FFF2-40B4-BE49-F238E27FC236}">
                <a16:creationId xmlns:a16="http://schemas.microsoft.com/office/drawing/2014/main" id="{7E7386AD-963D-4811-B3C0-62BCD91D54D9}"/>
              </a:ext>
            </a:extLst>
          </p:cNvPr>
          <p:cNvGraphicFramePr>
            <a:graphicFrameLocks noGrp="1"/>
          </p:cNvGraphicFramePr>
          <p:nvPr>
            <p:extLst>
              <p:ext uri="{D42A27DB-BD31-4B8C-83A1-F6EECF244321}">
                <p14:modId xmlns:p14="http://schemas.microsoft.com/office/powerpoint/2010/main" val="385235968"/>
              </p:ext>
            </p:extLst>
          </p:nvPr>
        </p:nvGraphicFramePr>
        <p:xfrm>
          <a:off x="1508663" y="3472801"/>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46" name="TextBox 45">
            <a:extLst>
              <a:ext uri="{FF2B5EF4-FFF2-40B4-BE49-F238E27FC236}">
                <a16:creationId xmlns:a16="http://schemas.microsoft.com/office/drawing/2014/main" id="{53AB408B-E07F-41E6-81C2-9FACC4A6F579}"/>
              </a:ext>
            </a:extLst>
          </p:cNvPr>
          <p:cNvSpPr txBox="1"/>
          <p:nvPr/>
        </p:nvSpPr>
        <p:spPr>
          <a:xfrm>
            <a:off x="864529" y="2346500"/>
            <a:ext cx="556534"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47" name="TextBox 46">
            <a:extLst>
              <a:ext uri="{FF2B5EF4-FFF2-40B4-BE49-F238E27FC236}">
                <a16:creationId xmlns:a16="http://schemas.microsoft.com/office/drawing/2014/main" id="{B1E24A0E-272B-4847-92BF-2C9C9EF083FD}"/>
              </a:ext>
            </a:extLst>
          </p:cNvPr>
          <p:cNvSpPr txBox="1"/>
          <p:nvPr/>
        </p:nvSpPr>
        <p:spPr>
          <a:xfrm>
            <a:off x="864529" y="1365972"/>
            <a:ext cx="556534" cy="400110"/>
          </a:xfrm>
          <a:prstGeom prst="rect">
            <a:avLst/>
          </a:prstGeom>
          <a:noFill/>
        </p:spPr>
        <p:txBody>
          <a:bodyPr wrap="square" rtlCol="0">
            <a:spAutoFit/>
          </a:bodyPr>
          <a:lstStyle/>
          <a:p>
            <a:r>
              <a:rPr lang="en-GB" sz="2000" b="1" dirty="0">
                <a:latin typeface="Century Gothic" panose="020B0502020202020204" pitchFamily="34" charset="0"/>
              </a:rPr>
              <a:t>A.</a:t>
            </a:r>
          </a:p>
        </p:txBody>
      </p:sp>
      <p:grpSp>
        <p:nvGrpSpPr>
          <p:cNvPr id="5" name="Group 4">
            <a:extLst>
              <a:ext uri="{FF2B5EF4-FFF2-40B4-BE49-F238E27FC236}">
                <a16:creationId xmlns:a16="http://schemas.microsoft.com/office/drawing/2014/main" id="{ECF68B07-1EBD-4FD3-8C63-11DDC8EAAB6D}"/>
              </a:ext>
            </a:extLst>
          </p:cNvPr>
          <p:cNvGrpSpPr/>
          <p:nvPr/>
        </p:nvGrpSpPr>
        <p:grpSpPr>
          <a:xfrm>
            <a:off x="1704728" y="4039614"/>
            <a:ext cx="2009893" cy="675129"/>
            <a:chOff x="1704728" y="3893842"/>
            <a:chExt cx="2009893" cy="675129"/>
          </a:xfrm>
        </p:grpSpPr>
        <p:grpSp>
          <p:nvGrpSpPr>
            <p:cNvPr id="2" name="Group 1">
              <a:extLst>
                <a:ext uri="{FF2B5EF4-FFF2-40B4-BE49-F238E27FC236}">
                  <a16:creationId xmlns:a16="http://schemas.microsoft.com/office/drawing/2014/main" id="{33645220-CFB4-4AED-81AA-2300F556012A}"/>
                </a:ext>
              </a:extLst>
            </p:cNvPr>
            <p:cNvGrpSpPr/>
            <p:nvPr/>
          </p:nvGrpSpPr>
          <p:grpSpPr>
            <a:xfrm>
              <a:off x="1704728" y="3893842"/>
              <a:ext cx="2009893" cy="324000"/>
              <a:chOff x="1651388" y="3870982"/>
              <a:chExt cx="2009893" cy="324000"/>
            </a:xfrm>
          </p:grpSpPr>
          <p:sp>
            <p:nvSpPr>
              <p:cNvPr id="55" name="Oval 54">
                <a:extLst>
                  <a:ext uri="{FF2B5EF4-FFF2-40B4-BE49-F238E27FC236}">
                    <a16:creationId xmlns:a16="http://schemas.microsoft.com/office/drawing/2014/main" id="{77C0488B-3B0A-4D01-AF93-73A85E380B0F}"/>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F2E3361-DE0A-4583-9AA0-26B5685A4E69}"/>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971807F-C4C3-4BE5-8FE6-91620EB41B13}"/>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7FEB93-BA61-46CF-AE96-A54B6F539391}"/>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1074DCE-7656-41BD-BEBC-9E8A8C68C5C0}"/>
                </a:ext>
              </a:extLst>
            </p:cNvPr>
            <p:cNvGrpSpPr/>
            <p:nvPr/>
          </p:nvGrpSpPr>
          <p:grpSpPr>
            <a:xfrm>
              <a:off x="1985710" y="4244971"/>
              <a:ext cx="1447928" cy="324000"/>
              <a:chOff x="1834268" y="4397371"/>
              <a:chExt cx="1447928" cy="324000"/>
            </a:xfrm>
          </p:grpSpPr>
          <p:sp>
            <p:nvSpPr>
              <p:cNvPr id="51" name="Oval 50">
                <a:extLst>
                  <a:ext uri="{FF2B5EF4-FFF2-40B4-BE49-F238E27FC236}">
                    <a16:creationId xmlns:a16="http://schemas.microsoft.com/office/drawing/2014/main" id="{F1071961-A8A3-4D70-A6D9-503893EE3E4D}"/>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92BF046-FDB2-4F33-8F69-A49F00038BF4}"/>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021E02-823F-434B-AC7C-7218BA8AC16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D8B84E95-AAD1-4C1E-AA32-8BF7EC85B685}"/>
              </a:ext>
            </a:extLst>
          </p:cNvPr>
          <p:cNvGrpSpPr/>
          <p:nvPr/>
        </p:nvGrpSpPr>
        <p:grpSpPr>
          <a:xfrm>
            <a:off x="4291364" y="4039614"/>
            <a:ext cx="819780" cy="324000"/>
            <a:chOff x="4636804" y="3893842"/>
            <a:chExt cx="819780" cy="324000"/>
          </a:xfrm>
        </p:grpSpPr>
        <p:sp>
          <p:nvSpPr>
            <p:cNvPr id="68" name="Oval 67">
              <a:extLst>
                <a:ext uri="{FF2B5EF4-FFF2-40B4-BE49-F238E27FC236}">
                  <a16:creationId xmlns:a16="http://schemas.microsoft.com/office/drawing/2014/main" id="{412886C2-77C5-4674-8ADD-0CDF57BA8CEB}"/>
                </a:ext>
              </a:extLst>
            </p:cNvPr>
            <p:cNvSpPr>
              <a:spLocks noChangeAspect="1"/>
            </p:cNvSpPr>
            <p:nvPr/>
          </p:nvSpPr>
          <p:spPr>
            <a:xfrm>
              <a:off x="513258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A0D49D0-517D-4B10-8DB7-4F2218A92C19}"/>
                </a:ext>
              </a:extLst>
            </p:cNvPr>
            <p:cNvSpPr>
              <a:spLocks noChangeAspect="1"/>
            </p:cNvSpPr>
            <p:nvPr/>
          </p:nvSpPr>
          <p:spPr>
            <a:xfrm>
              <a:off x="463680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a:extLst>
              <a:ext uri="{FF2B5EF4-FFF2-40B4-BE49-F238E27FC236}">
                <a16:creationId xmlns:a16="http://schemas.microsoft.com/office/drawing/2014/main" id="{B9979E62-5166-4AB5-BE3D-712EC0129C72}"/>
              </a:ext>
            </a:extLst>
          </p:cNvPr>
          <p:cNvSpPr/>
          <p:nvPr/>
        </p:nvSpPr>
        <p:spPr>
          <a:xfrm>
            <a:off x="3868017" y="357658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BCFE66A-89EE-473E-9C4C-768249BBD110}"/>
              </a:ext>
            </a:extLst>
          </p:cNvPr>
          <p:cNvSpPr/>
          <p:nvPr/>
        </p:nvSpPr>
        <p:spPr>
          <a:xfrm>
            <a:off x="3868017" y="4303885"/>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28" name="Table 27">
            <a:extLst>
              <a:ext uri="{FF2B5EF4-FFF2-40B4-BE49-F238E27FC236}">
                <a16:creationId xmlns:a16="http://schemas.microsoft.com/office/drawing/2014/main" id="{04A727F9-7A31-4FB2-B279-C50468B85CB9}"/>
              </a:ext>
            </a:extLst>
          </p:cNvPr>
          <p:cNvGraphicFramePr>
            <a:graphicFrameLocks noGrp="1"/>
          </p:cNvGraphicFramePr>
          <p:nvPr>
            <p:extLst>
              <p:ext uri="{D42A27DB-BD31-4B8C-83A1-F6EECF244321}">
                <p14:modId xmlns:p14="http://schemas.microsoft.com/office/powerpoint/2010/main" val="3827683661"/>
              </p:ext>
            </p:extLst>
          </p:nvPr>
        </p:nvGraphicFramePr>
        <p:xfrm>
          <a:off x="1508663" y="1239752"/>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r>
                        <a:rPr lang="en-GB" sz="2200" b="1" dirty="0">
                          <a:solidFill>
                            <a:schemeClr val="tx1"/>
                          </a:solidFill>
                          <a:latin typeface="Century Gothic" panose="020B0502020202020204" pitchFamily="34" charset="0"/>
                        </a:rPr>
                        <a:t>2</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solidFill>
                            <a:schemeClr val="tx1"/>
                          </a:solidFill>
                          <a:latin typeface="Century Gothic" panose="020B0502020202020204" pitchFamily="34" charset="0"/>
                        </a:rPr>
                        <a:t>7</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30" name="Oval 29">
            <a:extLst>
              <a:ext uri="{FF2B5EF4-FFF2-40B4-BE49-F238E27FC236}">
                <a16:creationId xmlns:a16="http://schemas.microsoft.com/office/drawing/2014/main" id="{35AB520B-BC01-4A9A-90B4-D767BF1C3F57}"/>
              </a:ext>
            </a:extLst>
          </p:cNvPr>
          <p:cNvSpPr/>
          <p:nvPr/>
        </p:nvSpPr>
        <p:spPr>
          <a:xfrm>
            <a:off x="3868017" y="136725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AE88530-E6A9-47B9-B175-1DD212454E22}"/>
              </a:ext>
            </a:extLst>
          </p:cNvPr>
          <p:cNvSpPr/>
          <p:nvPr/>
        </p:nvSpPr>
        <p:spPr>
          <a:xfrm>
            <a:off x="3868017" y="201504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Which one is the odd one out?</a:t>
            </a: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Explain your answer.</a:t>
            </a:r>
          </a:p>
          <a:p>
            <a:pPr marL="0" lvl="1"/>
            <a:r>
              <a:rPr lang="en-GB" sz="2000" b="1" dirty="0">
                <a:solidFill>
                  <a:schemeClr val="tx1"/>
                </a:solidFill>
                <a:latin typeface="Century Gothic" panose="020B0502020202020204" pitchFamily="34" charset="0"/>
              </a:rPr>
              <a:t>A is the odd one out because… </a:t>
            </a:r>
          </a:p>
          <a:p>
            <a:pPr marL="0" lvl="1"/>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4" name="Rectangle: Rounded Corners 33">
            <a:extLst>
              <a:ext uri="{FF2B5EF4-FFF2-40B4-BE49-F238E27FC236}">
                <a16:creationId xmlns:a16="http://schemas.microsoft.com/office/drawing/2014/main" id="{45F7F070-A1D4-4D3E-9F53-C0519A1DEEC3}"/>
              </a:ext>
            </a:extLst>
          </p:cNvPr>
          <p:cNvSpPr/>
          <p:nvPr/>
        </p:nvSpPr>
        <p:spPr>
          <a:xfrm>
            <a:off x="1508662" y="2669554"/>
            <a:ext cx="4934708" cy="72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seven ones and two tenths</a:t>
            </a:r>
          </a:p>
        </p:txBody>
      </p:sp>
      <p:sp>
        <p:nvSpPr>
          <p:cNvPr id="29" name="TextBox 28">
            <a:extLst>
              <a:ext uri="{FF2B5EF4-FFF2-40B4-BE49-F238E27FC236}">
                <a16:creationId xmlns:a16="http://schemas.microsoft.com/office/drawing/2014/main" id="{C927B89D-4BDE-4C5F-871E-AD0E38693505}"/>
              </a:ext>
            </a:extLst>
          </p:cNvPr>
          <p:cNvSpPr txBox="1"/>
          <p:nvPr/>
        </p:nvSpPr>
        <p:spPr>
          <a:xfrm>
            <a:off x="864529" y="3327029"/>
            <a:ext cx="556534" cy="400110"/>
          </a:xfrm>
          <a:prstGeom prst="rect">
            <a:avLst/>
          </a:prstGeom>
          <a:noFill/>
        </p:spPr>
        <p:txBody>
          <a:bodyPr wrap="square" rtlCol="0">
            <a:spAutoFit/>
          </a:bodyPr>
          <a:lstStyle/>
          <a:p>
            <a:r>
              <a:rPr lang="en-GB" sz="2000" b="1" dirty="0">
                <a:latin typeface="Century Gothic" panose="020B0502020202020204" pitchFamily="34" charset="0"/>
              </a:rPr>
              <a:t>C.</a:t>
            </a:r>
          </a:p>
        </p:txBody>
      </p:sp>
      <p:graphicFrame>
        <p:nvGraphicFramePr>
          <p:cNvPr id="36" name="Table 35">
            <a:extLst>
              <a:ext uri="{FF2B5EF4-FFF2-40B4-BE49-F238E27FC236}">
                <a16:creationId xmlns:a16="http://schemas.microsoft.com/office/drawing/2014/main" id="{7E7386AD-963D-4811-B3C0-62BCD91D54D9}"/>
              </a:ext>
            </a:extLst>
          </p:cNvPr>
          <p:cNvGraphicFramePr>
            <a:graphicFrameLocks noGrp="1"/>
          </p:cNvGraphicFramePr>
          <p:nvPr/>
        </p:nvGraphicFramePr>
        <p:xfrm>
          <a:off x="1508663" y="3472801"/>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46" name="TextBox 45">
            <a:extLst>
              <a:ext uri="{FF2B5EF4-FFF2-40B4-BE49-F238E27FC236}">
                <a16:creationId xmlns:a16="http://schemas.microsoft.com/office/drawing/2014/main" id="{53AB408B-E07F-41E6-81C2-9FACC4A6F579}"/>
              </a:ext>
            </a:extLst>
          </p:cNvPr>
          <p:cNvSpPr txBox="1"/>
          <p:nvPr/>
        </p:nvSpPr>
        <p:spPr>
          <a:xfrm>
            <a:off x="864529" y="2346500"/>
            <a:ext cx="556534"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47" name="TextBox 46">
            <a:extLst>
              <a:ext uri="{FF2B5EF4-FFF2-40B4-BE49-F238E27FC236}">
                <a16:creationId xmlns:a16="http://schemas.microsoft.com/office/drawing/2014/main" id="{B1E24A0E-272B-4847-92BF-2C9C9EF083FD}"/>
              </a:ext>
            </a:extLst>
          </p:cNvPr>
          <p:cNvSpPr txBox="1"/>
          <p:nvPr/>
        </p:nvSpPr>
        <p:spPr>
          <a:xfrm>
            <a:off x="864529" y="1365972"/>
            <a:ext cx="556534" cy="400110"/>
          </a:xfrm>
          <a:prstGeom prst="rect">
            <a:avLst/>
          </a:prstGeom>
          <a:noFill/>
        </p:spPr>
        <p:txBody>
          <a:bodyPr wrap="square" rtlCol="0">
            <a:spAutoFit/>
          </a:bodyPr>
          <a:lstStyle/>
          <a:p>
            <a:r>
              <a:rPr lang="en-GB" sz="2000" b="1" dirty="0">
                <a:latin typeface="Century Gothic" panose="020B0502020202020204" pitchFamily="34" charset="0"/>
              </a:rPr>
              <a:t>A.</a:t>
            </a:r>
          </a:p>
        </p:txBody>
      </p:sp>
      <p:grpSp>
        <p:nvGrpSpPr>
          <p:cNvPr id="5" name="Group 4">
            <a:extLst>
              <a:ext uri="{FF2B5EF4-FFF2-40B4-BE49-F238E27FC236}">
                <a16:creationId xmlns:a16="http://schemas.microsoft.com/office/drawing/2014/main" id="{ECF68B07-1EBD-4FD3-8C63-11DDC8EAAB6D}"/>
              </a:ext>
            </a:extLst>
          </p:cNvPr>
          <p:cNvGrpSpPr/>
          <p:nvPr/>
        </p:nvGrpSpPr>
        <p:grpSpPr>
          <a:xfrm>
            <a:off x="1704728" y="4039614"/>
            <a:ext cx="2009893" cy="675129"/>
            <a:chOff x="1704728" y="3893842"/>
            <a:chExt cx="2009893" cy="675129"/>
          </a:xfrm>
        </p:grpSpPr>
        <p:grpSp>
          <p:nvGrpSpPr>
            <p:cNvPr id="2" name="Group 1">
              <a:extLst>
                <a:ext uri="{FF2B5EF4-FFF2-40B4-BE49-F238E27FC236}">
                  <a16:creationId xmlns:a16="http://schemas.microsoft.com/office/drawing/2014/main" id="{33645220-CFB4-4AED-81AA-2300F556012A}"/>
                </a:ext>
              </a:extLst>
            </p:cNvPr>
            <p:cNvGrpSpPr/>
            <p:nvPr/>
          </p:nvGrpSpPr>
          <p:grpSpPr>
            <a:xfrm>
              <a:off x="1704728" y="3893842"/>
              <a:ext cx="2009893" cy="324000"/>
              <a:chOff x="1651388" y="3870982"/>
              <a:chExt cx="2009893" cy="324000"/>
            </a:xfrm>
          </p:grpSpPr>
          <p:sp>
            <p:nvSpPr>
              <p:cNvPr id="55" name="Oval 54">
                <a:extLst>
                  <a:ext uri="{FF2B5EF4-FFF2-40B4-BE49-F238E27FC236}">
                    <a16:creationId xmlns:a16="http://schemas.microsoft.com/office/drawing/2014/main" id="{77C0488B-3B0A-4D01-AF93-73A85E380B0F}"/>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F2E3361-DE0A-4583-9AA0-26B5685A4E69}"/>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971807F-C4C3-4BE5-8FE6-91620EB41B13}"/>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7FEB93-BA61-46CF-AE96-A54B6F539391}"/>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1074DCE-7656-41BD-BEBC-9E8A8C68C5C0}"/>
                </a:ext>
              </a:extLst>
            </p:cNvPr>
            <p:cNvGrpSpPr/>
            <p:nvPr/>
          </p:nvGrpSpPr>
          <p:grpSpPr>
            <a:xfrm>
              <a:off x="1985710" y="4244971"/>
              <a:ext cx="1447928" cy="324000"/>
              <a:chOff x="1834268" y="4397371"/>
              <a:chExt cx="1447928" cy="324000"/>
            </a:xfrm>
          </p:grpSpPr>
          <p:sp>
            <p:nvSpPr>
              <p:cNvPr id="51" name="Oval 50">
                <a:extLst>
                  <a:ext uri="{FF2B5EF4-FFF2-40B4-BE49-F238E27FC236}">
                    <a16:creationId xmlns:a16="http://schemas.microsoft.com/office/drawing/2014/main" id="{F1071961-A8A3-4D70-A6D9-503893EE3E4D}"/>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92BF046-FDB2-4F33-8F69-A49F00038BF4}"/>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021E02-823F-434B-AC7C-7218BA8AC16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D8B84E95-AAD1-4C1E-AA32-8BF7EC85B685}"/>
              </a:ext>
            </a:extLst>
          </p:cNvPr>
          <p:cNvGrpSpPr/>
          <p:nvPr/>
        </p:nvGrpSpPr>
        <p:grpSpPr>
          <a:xfrm>
            <a:off x="4291364" y="4039614"/>
            <a:ext cx="819780" cy="324000"/>
            <a:chOff x="4636804" y="3893842"/>
            <a:chExt cx="819780" cy="324000"/>
          </a:xfrm>
        </p:grpSpPr>
        <p:sp>
          <p:nvSpPr>
            <p:cNvPr id="68" name="Oval 67">
              <a:extLst>
                <a:ext uri="{FF2B5EF4-FFF2-40B4-BE49-F238E27FC236}">
                  <a16:creationId xmlns:a16="http://schemas.microsoft.com/office/drawing/2014/main" id="{412886C2-77C5-4674-8ADD-0CDF57BA8CEB}"/>
                </a:ext>
              </a:extLst>
            </p:cNvPr>
            <p:cNvSpPr>
              <a:spLocks noChangeAspect="1"/>
            </p:cNvSpPr>
            <p:nvPr/>
          </p:nvSpPr>
          <p:spPr>
            <a:xfrm>
              <a:off x="513258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A0D49D0-517D-4B10-8DB7-4F2218A92C19}"/>
                </a:ext>
              </a:extLst>
            </p:cNvPr>
            <p:cNvSpPr>
              <a:spLocks noChangeAspect="1"/>
            </p:cNvSpPr>
            <p:nvPr/>
          </p:nvSpPr>
          <p:spPr>
            <a:xfrm>
              <a:off x="463680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a:extLst>
              <a:ext uri="{FF2B5EF4-FFF2-40B4-BE49-F238E27FC236}">
                <a16:creationId xmlns:a16="http://schemas.microsoft.com/office/drawing/2014/main" id="{B9979E62-5166-4AB5-BE3D-712EC0129C72}"/>
              </a:ext>
            </a:extLst>
          </p:cNvPr>
          <p:cNvSpPr/>
          <p:nvPr/>
        </p:nvSpPr>
        <p:spPr>
          <a:xfrm>
            <a:off x="3868017" y="357658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BCFE66A-89EE-473E-9C4C-768249BBD110}"/>
              </a:ext>
            </a:extLst>
          </p:cNvPr>
          <p:cNvSpPr/>
          <p:nvPr/>
        </p:nvSpPr>
        <p:spPr>
          <a:xfrm>
            <a:off x="3868017" y="4303885"/>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28" name="Table 27">
            <a:extLst>
              <a:ext uri="{FF2B5EF4-FFF2-40B4-BE49-F238E27FC236}">
                <a16:creationId xmlns:a16="http://schemas.microsoft.com/office/drawing/2014/main" id="{04A727F9-7A31-4FB2-B279-C50468B85CB9}"/>
              </a:ext>
            </a:extLst>
          </p:cNvPr>
          <p:cNvGraphicFramePr>
            <a:graphicFrameLocks noGrp="1"/>
          </p:cNvGraphicFramePr>
          <p:nvPr/>
        </p:nvGraphicFramePr>
        <p:xfrm>
          <a:off x="1508663" y="1239752"/>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r>
                        <a:rPr lang="en-GB" sz="2200" b="1" dirty="0">
                          <a:solidFill>
                            <a:schemeClr val="tx1"/>
                          </a:solidFill>
                          <a:latin typeface="Century Gothic" panose="020B0502020202020204" pitchFamily="34" charset="0"/>
                        </a:rPr>
                        <a:t>2</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solidFill>
                            <a:schemeClr val="tx1"/>
                          </a:solidFill>
                          <a:latin typeface="Century Gothic" panose="020B0502020202020204" pitchFamily="34" charset="0"/>
                        </a:rPr>
                        <a:t>7</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30" name="Oval 29">
            <a:extLst>
              <a:ext uri="{FF2B5EF4-FFF2-40B4-BE49-F238E27FC236}">
                <a16:creationId xmlns:a16="http://schemas.microsoft.com/office/drawing/2014/main" id="{35AB520B-BC01-4A9A-90B4-D767BF1C3F57}"/>
              </a:ext>
            </a:extLst>
          </p:cNvPr>
          <p:cNvSpPr/>
          <p:nvPr/>
        </p:nvSpPr>
        <p:spPr>
          <a:xfrm>
            <a:off x="3868017" y="136725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AE88530-E6A9-47B9-B175-1DD212454E22}"/>
              </a:ext>
            </a:extLst>
          </p:cNvPr>
          <p:cNvSpPr/>
          <p:nvPr/>
        </p:nvSpPr>
        <p:spPr>
          <a:xfrm>
            <a:off x="3868017" y="201504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000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Which one is the odd one out?</a:t>
            </a: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marL="0" lvl="1"/>
            <a:r>
              <a:rPr lang="en-GB" sz="2000" b="1" dirty="0">
                <a:solidFill>
                  <a:schemeClr val="tx1"/>
                </a:solidFill>
                <a:latin typeface="Century Gothic" panose="020B0502020202020204" pitchFamily="34" charset="0"/>
              </a:rPr>
              <a:t>Explain your answer.</a:t>
            </a:r>
          </a:p>
          <a:p>
            <a:pPr marL="0" lvl="1"/>
            <a:r>
              <a:rPr lang="en-GB" sz="2000" b="1" dirty="0">
                <a:solidFill>
                  <a:srgbClr val="FF0000"/>
                </a:solidFill>
                <a:latin typeface="Century Gothic" panose="020B0502020202020204" pitchFamily="34" charset="0"/>
              </a:rPr>
              <a:t>A is the odd one out because it shows 2.7. The other representations show 7.2.</a:t>
            </a:r>
          </a:p>
          <a:p>
            <a:pPr marL="0" lvl="1"/>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34" name="Rectangle: Rounded Corners 33">
            <a:extLst>
              <a:ext uri="{FF2B5EF4-FFF2-40B4-BE49-F238E27FC236}">
                <a16:creationId xmlns:a16="http://schemas.microsoft.com/office/drawing/2014/main" id="{45F7F070-A1D4-4D3E-9F53-C0519A1DEEC3}"/>
              </a:ext>
            </a:extLst>
          </p:cNvPr>
          <p:cNvSpPr/>
          <p:nvPr/>
        </p:nvSpPr>
        <p:spPr>
          <a:xfrm>
            <a:off x="1508662" y="2669554"/>
            <a:ext cx="4934708" cy="72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seven ones and two tenths</a:t>
            </a:r>
          </a:p>
        </p:txBody>
      </p:sp>
      <p:sp>
        <p:nvSpPr>
          <p:cNvPr id="29" name="TextBox 28">
            <a:extLst>
              <a:ext uri="{FF2B5EF4-FFF2-40B4-BE49-F238E27FC236}">
                <a16:creationId xmlns:a16="http://schemas.microsoft.com/office/drawing/2014/main" id="{C927B89D-4BDE-4C5F-871E-AD0E38693505}"/>
              </a:ext>
            </a:extLst>
          </p:cNvPr>
          <p:cNvSpPr txBox="1"/>
          <p:nvPr/>
        </p:nvSpPr>
        <p:spPr>
          <a:xfrm>
            <a:off x="864529" y="3327029"/>
            <a:ext cx="556534" cy="400110"/>
          </a:xfrm>
          <a:prstGeom prst="rect">
            <a:avLst/>
          </a:prstGeom>
          <a:noFill/>
        </p:spPr>
        <p:txBody>
          <a:bodyPr wrap="square" rtlCol="0">
            <a:spAutoFit/>
          </a:bodyPr>
          <a:lstStyle/>
          <a:p>
            <a:r>
              <a:rPr lang="en-GB" sz="2000" b="1" dirty="0">
                <a:latin typeface="Century Gothic" panose="020B0502020202020204" pitchFamily="34" charset="0"/>
              </a:rPr>
              <a:t>C.</a:t>
            </a:r>
          </a:p>
        </p:txBody>
      </p:sp>
      <p:graphicFrame>
        <p:nvGraphicFramePr>
          <p:cNvPr id="36" name="Table 35">
            <a:extLst>
              <a:ext uri="{FF2B5EF4-FFF2-40B4-BE49-F238E27FC236}">
                <a16:creationId xmlns:a16="http://schemas.microsoft.com/office/drawing/2014/main" id="{7E7386AD-963D-4811-B3C0-62BCD91D54D9}"/>
              </a:ext>
            </a:extLst>
          </p:cNvPr>
          <p:cNvGraphicFramePr>
            <a:graphicFrameLocks noGrp="1"/>
          </p:cNvGraphicFramePr>
          <p:nvPr/>
        </p:nvGraphicFramePr>
        <p:xfrm>
          <a:off x="1508663" y="3472801"/>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46" name="TextBox 45">
            <a:extLst>
              <a:ext uri="{FF2B5EF4-FFF2-40B4-BE49-F238E27FC236}">
                <a16:creationId xmlns:a16="http://schemas.microsoft.com/office/drawing/2014/main" id="{53AB408B-E07F-41E6-81C2-9FACC4A6F579}"/>
              </a:ext>
            </a:extLst>
          </p:cNvPr>
          <p:cNvSpPr txBox="1"/>
          <p:nvPr/>
        </p:nvSpPr>
        <p:spPr>
          <a:xfrm>
            <a:off x="864529" y="2346500"/>
            <a:ext cx="556534"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47" name="TextBox 46">
            <a:extLst>
              <a:ext uri="{FF2B5EF4-FFF2-40B4-BE49-F238E27FC236}">
                <a16:creationId xmlns:a16="http://schemas.microsoft.com/office/drawing/2014/main" id="{B1E24A0E-272B-4847-92BF-2C9C9EF083FD}"/>
              </a:ext>
            </a:extLst>
          </p:cNvPr>
          <p:cNvSpPr txBox="1"/>
          <p:nvPr/>
        </p:nvSpPr>
        <p:spPr>
          <a:xfrm>
            <a:off x="864529" y="1365972"/>
            <a:ext cx="556534" cy="400110"/>
          </a:xfrm>
          <a:prstGeom prst="rect">
            <a:avLst/>
          </a:prstGeom>
          <a:noFill/>
        </p:spPr>
        <p:txBody>
          <a:bodyPr wrap="square" rtlCol="0">
            <a:spAutoFit/>
          </a:bodyPr>
          <a:lstStyle/>
          <a:p>
            <a:r>
              <a:rPr lang="en-GB" sz="2000" b="1" dirty="0">
                <a:latin typeface="Century Gothic" panose="020B0502020202020204" pitchFamily="34" charset="0"/>
              </a:rPr>
              <a:t>A.</a:t>
            </a:r>
          </a:p>
        </p:txBody>
      </p:sp>
      <p:grpSp>
        <p:nvGrpSpPr>
          <p:cNvPr id="5" name="Group 4">
            <a:extLst>
              <a:ext uri="{FF2B5EF4-FFF2-40B4-BE49-F238E27FC236}">
                <a16:creationId xmlns:a16="http://schemas.microsoft.com/office/drawing/2014/main" id="{ECF68B07-1EBD-4FD3-8C63-11DDC8EAAB6D}"/>
              </a:ext>
            </a:extLst>
          </p:cNvPr>
          <p:cNvGrpSpPr/>
          <p:nvPr/>
        </p:nvGrpSpPr>
        <p:grpSpPr>
          <a:xfrm>
            <a:off x="1704728" y="4039614"/>
            <a:ext cx="2009893" cy="675129"/>
            <a:chOff x="1704728" y="3893842"/>
            <a:chExt cx="2009893" cy="675129"/>
          </a:xfrm>
        </p:grpSpPr>
        <p:grpSp>
          <p:nvGrpSpPr>
            <p:cNvPr id="2" name="Group 1">
              <a:extLst>
                <a:ext uri="{FF2B5EF4-FFF2-40B4-BE49-F238E27FC236}">
                  <a16:creationId xmlns:a16="http://schemas.microsoft.com/office/drawing/2014/main" id="{33645220-CFB4-4AED-81AA-2300F556012A}"/>
                </a:ext>
              </a:extLst>
            </p:cNvPr>
            <p:cNvGrpSpPr/>
            <p:nvPr/>
          </p:nvGrpSpPr>
          <p:grpSpPr>
            <a:xfrm>
              <a:off x="1704728" y="3893842"/>
              <a:ext cx="2009893" cy="324000"/>
              <a:chOff x="1651388" y="3870982"/>
              <a:chExt cx="2009893" cy="324000"/>
            </a:xfrm>
          </p:grpSpPr>
          <p:sp>
            <p:nvSpPr>
              <p:cNvPr id="55" name="Oval 54">
                <a:extLst>
                  <a:ext uri="{FF2B5EF4-FFF2-40B4-BE49-F238E27FC236}">
                    <a16:creationId xmlns:a16="http://schemas.microsoft.com/office/drawing/2014/main" id="{77C0488B-3B0A-4D01-AF93-73A85E380B0F}"/>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F2E3361-DE0A-4583-9AA0-26B5685A4E69}"/>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971807F-C4C3-4BE5-8FE6-91620EB41B13}"/>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7FEB93-BA61-46CF-AE96-A54B6F539391}"/>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1074DCE-7656-41BD-BEBC-9E8A8C68C5C0}"/>
                </a:ext>
              </a:extLst>
            </p:cNvPr>
            <p:cNvGrpSpPr/>
            <p:nvPr/>
          </p:nvGrpSpPr>
          <p:grpSpPr>
            <a:xfrm>
              <a:off x="1985710" y="4244971"/>
              <a:ext cx="1447928" cy="324000"/>
              <a:chOff x="1834268" y="4397371"/>
              <a:chExt cx="1447928" cy="324000"/>
            </a:xfrm>
          </p:grpSpPr>
          <p:sp>
            <p:nvSpPr>
              <p:cNvPr id="51" name="Oval 50">
                <a:extLst>
                  <a:ext uri="{FF2B5EF4-FFF2-40B4-BE49-F238E27FC236}">
                    <a16:creationId xmlns:a16="http://schemas.microsoft.com/office/drawing/2014/main" id="{F1071961-A8A3-4D70-A6D9-503893EE3E4D}"/>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92BF046-FDB2-4F33-8F69-A49F00038BF4}"/>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021E02-823F-434B-AC7C-7218BA8AC16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D8B84E95-AAD1-4C1E-AA32-8BF7EC85B685}"/>
              </a:ext>
            </a:extLst>
          </p:cNvPr>
          <p:cNvGrpSpPr/>
          <p:nvPr/>
        </p:nvGrpSpPr>
        <p:grpSpPr>
          <a:xfrm>
            <a:off x="4291364" y="4039614"/>
            <a:ext cx="819780" cy="324000"/>
            <a:chOff x="4636804" y="3893842"/>
            <a:chExt cx="819780" cy="324000"/>
          </a:xfrm>
        </p:grpSpPr>
        <p:sp>
          <p:nvSpPr>
            <p:cNvPr id="68" name="Oval 67">
              <a:extLst>
                <a:ext uri="{FF2B5EF4-FFF2-40B4-BE49-F238E27FC236}">
                  <a16:creationId xmlns:a16="http://schemas.microsoft.com/office/drawing/2014/main" id="{412886C2-77C5-4674-8ADD-0CDF57BA8CEB}"/>
                </a:ext>
              </a:extLst>
            </p:cNvPr>
            <p:cNvSpPr>
              <a:spLocks noChangeAspect="1"/>
            </p:cNvSpPr>
            <p:nvPr/>
          </p:nvSpPr>
          <p:spPr>
            <a:xfrm>
              <a:off x="513258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A0D49D0-517D-4B10-8DB7-4F2218A92C19}"/>
                </a:ext>
              </a:extLst>
            </p:cNvPr>
            <p:cNvSpPr>
              <a:spLocks noChangeAspect="1"/>
            </p:cNvSpPr>
            <p:nvPr/>
          </p:nvSpPr>
          <p:spPr>
            <a:xfrm>
              <a:off x="4636804" y="3893842"/>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a:extLst>
              <a:ext uri="{FF2B5EF4-FFF2-40B4-BE49-F238E27FC236}">
                <a16:creationId xmlns:a16="http://schemas.microsoft.com/office/drawing/2014/main" id="{B9979E62-5166-4AB5-BE3D-712EC0129C72}"/>
              </a:ext>
            </a:extLst>
          </p:cNvPr>
          <p:cNvSpPr/>
          <p:nvPr/>
        </p:nvSpPr>
        <p:spPr>
          <a:xfrm>
            <a:off x="3868017" y="357658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BCFE66A-89EE-473E-9C4C-768249BBD110}"/>
              </a:ext>
            </a:extLst>
          </p:cNvPr>
          <p:cNvSpPr/>
          <p:nvPr/>
        </p:nvSpPr>
        <p:spPr>
          <a:xfrm>
            <a:off x="3868017" y="4303885"/>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28" name="Table 27">
            <a:extLst>
              <a:ext uri="{FF2B5EF4-FFF2-40B4-BE49-F238E27FC236}">
                <a16:creationId xmlns:a16="http://schemas.microsoft.com/office/drawing/2014/main" id="{04A727F9-7A31-4FB2-B279-C50468B85CB9}"/>
              </a:ext>
            </a:extLst>
          </p:cNvPr>
          <p:cNvGraphicFramePr>
            <a:graphicFrameLocks noGrp="1"/>
          </p:cNvGraphicFramePr>
          <p:nvPr/>
        </p:nvGraphicFramePr>
        <p:xfrm>
          <a:off x="1508663" y="1239752"/>
          <a:ext cx="4934708" cy="1332000"/>
        </p:xfrm>
        <a:graphic>
          <a:graphicData uri="http://schemas.openxmlformats.org/drawingml/2006/table">
            <a:tbl>
              <a:tblPr firstRow="1" bandRow="1">
                <a:tableStyleId>{5C22544A-7EE6-4342-B048-85BDC9FD1C3A}</a:tableStyleId>
              </a:tblPr>
              <a:tblGrid>
                <a:gridCol w="2467354">
                  <a:extLst>
                    <a:ext uri="{9D8B030D-6E8A-4147-A177-3AD203B41FA5}">
                      <a16:colId xmlns:a16="http://schemas.microsoft.com/office/drawing/2014/main" val="2900575446"/>
                    </a:ext>
                  </a:extLst>
                </a:gridCol>
                <a:gridCol w="2467354">
                  <a:extLst>
                    <a:ext uri="{9D8B030D-6E8A-4147-A177-3AD203B41FA5}">
                      <a16:colId xmlns:a16="http://schemas.microsoft.com/office/drawing/2014/main" val="48878411"/>
                    </a:ext>
                  </a:extLst>
                </a:gridCol>
              </a:tblGrid>
              <a:tr h="468000">
                <a:tc>
                  <a:txBody>
                    <a:bodyPr/>
                    <a:lstStyle/>
                    <a:p>
                      <a:pPr algn="ctr"/>
                      <a:r>
                        <a:rPr lang="en-GB" sz="2200" b="1" dirty="0">
                          <a:solidFill>
                            <a:schemeClr val="tx1"/>
                          </a:solidFill>
                          <a:latin typeface="Century Gothic" panose="020B0502020202020204" pitchFamily="34" charset="0"/>
                        </a:rPr>
                        <a:t>Ones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200" b="1" dirty="0">
                          <a:solidFill>
                            <a:schemeClr val="tx1"/>
                          </a:solidFill>
                          <a:latin typeface="Century Gothic" panose="020B0502020202020204" pitchFamily="34" charset="0"/>
                        </a:rPr>
                        <a:t>Tenths</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64000">
                <a:tc>
                  <a:txBody>
                    <a:bodyPr/>
                    <a:lstStyle/>
                    <a:p>
                      <a:pPr algn="ctr"/>
                      <a:r>
                        <a:rPr lang="en-GB" sz="2200" b="1" dirty="0">
                          <a:solidFill>
                            <a:schemeClr val="tx1"/>
                          </a:solidFill>
                          <a:latin typeface="Century Gothic" panose="020B0502020202020204" pitchFamily="34" charset="0"/>
                        </a:rPr>
                        <a:t>2</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solidFill>
                            <a:schemeClr val="tx1"/>
                          </a:solidFill>
                          <a:latin typeface="Century Gothic" panose="020B0502020202020204" pitchFamily="34" charset="0"/>
                        </a:rPr>
                        <a:t>7</a:t>
                      </a:r>
                    </a:p>
                  </a:txBody>
                  <a:tcPr marL="68700" marR="68700" marT="34350" marB="34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30" name="Oval 29">
            <a:extLst>
              <a:ext uri="{FF2B5EF4-FFF2-40B4-BE49-F238E27FC236}">
                <a16:creationId xmlns:a16="http://schemas.microsoft.com/office/drawing/2014/main" id="{35AB520B-BC01-4A9A-90B4-D767BF1C3F57}"/>
              </a:ext>
            </a:extLst>
          </p:cNvPr>
          <p:cNvSpPr/>
          <p:nvPr/>
        </p:nvSpPr>
        <p:spPr>
          <a:xfrm>
            <a:off x="3868017" y="136725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AE88530-E6A9-47B9-B175-1DD212454E22}"/>
              </a:ext>
            </a:extLst>
          </p:cNvPr>
          <p:cNvSpPr/>
          <p:nvPr/>
        </p:nvSpPr>
        <p:spPr>
          <a:xfrm>
            <a:off x="3868017" y="201504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1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Preston spilt orange juice on his place value grid. He says,</a:t>
            </a:r>
          </a:p>
          <a:p>
            <a:pPr lvl="0"/>
            <a:r>
              <a:rPr lang="en-GB" sz="2000" b="1" dirty="0">
                <a:solidFill>
                  <a:schemeClr val="tx1"/>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decimal numbers could Preston have made?</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extLst>
              <p:ext uri="{D42A27DB-BD31-4B8C-83A1-F6EECF244321}">
                <p14:modId xmlns:p14="http://schemas.microsoft.com/office/powerpoint/2010/main" val="2925269098"/>
              </p:ext>
            </p:extLst>
          </p:nvPr>
        </p:nvGraphicFramePr>
        <p:xfrm>
          <a:off x="2628000" y="3487005"/>
          <a:ext cx="3888000" cy="1278871"/>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2900575446"/>
                    </a:ext>
                  </a:extLst>
                </a:gridCol>
                <a:gridCol w="1944000">
                  <a:extLst>
                    <a:ext uri="{9D8B030D-6E8A-4147-A177-3AD203B41FA5}">
                      <a16:colId xmlns:a16="http://schemas.microsoft.com/office/drawing/2014/main" val="48878411"/>
                    </a:ext>
                  </a:extLst>
                </a:gridCol>
              </a:tblGrid>
              <a:tr h="450871">
                <a:tc>
                  <a:txBody>
                    <a:bodyPr/>
                    <a:lstStyle/>
                    <a:p>
                      <a:pPr algn="ctr"/>
                      <a:r>
                        <a:rPr lang="en-GB" sz="20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28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359203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4A2F541-F849-4814-875A-BAA012A89062}"/>
              </a:ext>
            </a:extLst>
          </p:cNvPr>
          <p:cNvGrpSpPr/>
          <p:nvPr/>
        </p:nvGrpSpPr>
        <p:grpSpPr>
          <a:xfrm>
            <a:off x="1009271" y="1476950"/>
            <a:ext cx="7125459" cy="1648128"/>
            <a:chOff x="866541" y="1375350"/>
            <a:chExt cx="7125459" cy="1648128"/>
          </a:xfrm>
        </p:grpSpPr>
        <p:sp>
          <p:nvSpPr>
            <p:cNvPr id="60" name="Speech Bubble: Rectangle with Corners Rounded 59">
              <a:extLst>
                <a:ext uri="{FF2B5EF4-FFF2-40B4-BE49-F238E27FC236}">
                  <a16:creationId xmlns:a16="http://schemas.microsoft.com/office/drawing/2014/main" id="{DAF12F94-571D-4224-BCAC-6A5DD1CB48F8}"/>
                </a:ext>
              </a:extLst>
            </p:cNvPr>
            <p:cNvSpPr/>
            <p:nvPr/>
          </p:nvSpPr>
          <p:spPr>
            <a:xfrm>
              <a:off x="3456000" y="1483778"/>
              <a:ext cx="4536000" cy="1431272"/>
            </a:xfrm>
            <a:prstGeom prst="wedgeRoundRectCallout">
              <a:avLst>
                <a:gd name="adj1" fmla="val -61698"/>
                <a:gd name="adj2" fmla="val 151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200" b="1" dirty="0">
                  <a:solidFill>
                    <a:schemeClr val="tx1"/>
                  </a:solidFill>
                  <a:latin typeface="Century Gothic" panose="020B0502020202020204" pitchFamily="34" charset="0"/>
                </a:rPr>
                <a:t>I used exactly 11 counters. There was an even number in the ones column. </a:t>
              </a:r>
            </a:p>
          </p:txBody>
        </p:sp>
        <p:pic>
          <p:nvPicPr>
            <p:cNvPr id="61" name="Picture 60">
              <a:extLst>
                <a:ext uri="{FF2B5EF4-FFF2-40B4-BE49-F238E27FC236}">
                  <a16:creationId xmlns:a16="http://schemas.microsoft.com/office/drawing/2014/main" id="{43673EB2-2041-4349-88EC-4710819DB913}"/>
                </a:ext>
              </a:extLst>
            </p:cNvPr>
            <p:cNvPicPr>
              <a:picLocks noChangeAspect="1"/>
            </p:cNvPicPr>
            <p:nvPr/>
          </p:nvPicPr>
          <p:blipFill>
            <a:blip r:embed="rId4"/>
            <a:stretch>
              <a:fillRect/>
            </a:stretch>
          </p:blipFill>
          <p:spPr>
            <a:xfrm>
              <a:off x="866541" y="1375350"/>
              <a:ext cx="1712762" cy="1648128"/>
            </a:xfrm>
            <a:prstGeom prst="rect">
              <a:avLst/>
            </a:prstGeom>
          </p:spPr>
        </p:pic>
      </p:grpSp>
      <p:pic>
        <p:nvPicPr>
          <p:cNvPr id="11" name="Picture 10">
            <a:extLst>
              <a:ext uri="{FF2B5EF4-FFF2-40B4-BE49-F238E27FC236}">
                <a16:creationId xmlns:a16="http://schemas.microsoft.com/office/drawing/2014/main" id="{146F0304-EF3E-4D03-96B4-58ECB91DE184}"/>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2949205" y="3773499"/>
            <a:ext cx="1407274" cy="1234707"/>
          </a:xfrm>
          <a:prstGeom prst="rect">
            <a:avLst/>
          </a:prstGeom>
        </p:spPr>
      </p:pic>
      <p:pic>
        <p:nvPicPr>
          <p:cNvPr id="12" name="Picture 11">
            <a:extLst>
              <a:ext uri="{FF2B5EF4-FFF2-40B4-BE49-F238E27FC236}">
                <a16:creationId xmlns:a16="http://schemas.microsoft.com/office/drawing/2014/main" id="{6CC5FFFC-4CF0-42EE-9D69-1C0DE5C1EB9D}"/>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4133213" y="3800126"/>
            <a:ext cx="1163036" cy="1122461"/>
          </a:xfrm>
          <a:prstGeom prst="rect">
            <a:avLst/>
          </a:prstGeom>
        </p:spPr>
      </p:pic>
      <p:pic>
        <p:nvPicPr>
          <p:cNvPr id="13" name="Picture 12">
            <a:extLst>
              <a:ext uri="{FF2B5EF4-FFF2-40B4-BE49-F238E27FC236}">
                <a16:creationId xmlns:a16="http://schemas.microsoft.com/office/drawing/2014/main" id="{FE6192CA-6449-4BBF-A684-62D29AAEBE2F}"/>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5120462" y="3915610"/>
            <a:ext cx="873806" cy="843322"/>
          </a:xfrm>
          <a:prstGeom prst="rect">
            <a:avLst/>
          </a:prstGeom>
        </p:spPr>
      </p:pic>
    </p:spTree>
    <p:extLst>
      <p:ext uri="{BB962C8B-B14F-4D97-AF65-F5344CB8AC3E}">
        <p14:creationId xmlns:p14="http://schemas.microsoft.com/office/powerpoint/2010/main" val="73571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Preston spilt orange juice on his place value grid. He says,</a:t>
            </a:r>
          </a:p>
          <a:p>
            <a:pPr lvl="0"/>
            <a:r>
              <a:rPr lang="en-GB" sz="2000" b="1" dirty="0">
                <a:solidFill>
                  <a:schemeClr val="tx1"/>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decimal numbers could Preston have made?</a:t>
            </a:r>
          </a:p>
          <a:p>
            <a:pPr lvl="0" algn="ctr"/>
            <a:r>
              <a:rPr lang="en-GB" sz="2000" b="1" dirty="0">
                <a:solidFill>
                  <a:srgbClr val="FF0000"/>
                </a:solidFill>
                <a:latin typeface="Century Gothic" panose="020B0502020202020204" pitchFamily="34" charset="0"/>
              </a:rPr>
              <a:t>10.1, 8.3, 6.5, 4.7, 2.9</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nvGraphicFramePr>
        <p:xfrm>
          <a:off x="2628000" y="3487005"/>
          <a:ext cx="3888000" cy="1278871"/>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2900575446"/>
                    </a:ext>
                  </a:extLst>
                </a:gridCol>
                <a:gridCol w="1944000">
                  <a:extLst>
                    <a:ext uri="{9D8B030D-6E8A-4147-A177-3AD203B41FA5}">
                      <a16:colId xmlns:a16="http://schemas.microsoft.com/office/drawing/2014/main" val="48878411"/>
                    </a:ext>
                  </a:extLst>
                </a:gridCol>
              </a:tblGrid>
              <a:tr h="450871">
                <a:tc>
                  <a:txBody>
                    <a:bodyPr/>
                    <a:lstStyle/>
                    <a:p>
                      <a:pPr algn="ctr"/>
                      <a:r>
                        <a:rPr lang="en-GB" sz="20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28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359203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4A2F541-F849-4814-875A-BAA012A89062}"/>
              </a:ext>
            </a:extLst>
          </p:cNvPr>
          <p:cNvGrpSpPr/>
          <p:nvPr/>
        </p:nvGrpSpPr>
        <p:grpSpPr>
          <a:xfrm>
            <a:off x="1009271" y="1476950"/>
            <a:ext cx="7125459" cy="1648128"/>
            <a:chOff x="866541" y="1375350"/>
            <a:chExt cx="7125459" cy="1648128"/>
          </a:xfrm>
        </p:grpSpPr>
        <p:sp>
          <p:nvSpPr>
            <p:cNvPr id="60" name="Speech Bubble: Rectangle with Corners Rounded 59">
              <a:extLst>
                <a:ext uri="{FF2B5EF4-FFF2-40B4-BE49-F238E27FC236}">
                  <a16:creationId xmlns:a16="http://schemas.microsoft.com/office/drawing/2014/main" id="{DAF12F94-571D-4224-BCAC-6A5DD1CB48F8}"/>
                </a:ext>
              </a:extLst>
            </p:cNvPr>
            <p:cNvSpPr/>
            <p:nvPr/>
          </p:nvSpPr>
          <p:spPr>
            <a:xfrm>
              <a:off x="3456000" y="1483778"/>
              <a:ext cx="4536000" cy="1431272"/>
            </a:xfrm>
            <a:prstGeom prst="wedgeRoundRectCallout">
              <a:avLst>
                <a:gd name="adj1" fmla="val -61698"/>
                <a:gd name="adj2" fmla="val 151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200" b="1" dirty="0">
                  <a:solidFill>
                    <a:schemeClr val="tx1"/>
                  </a:solidFill>
                  <a:latin typeface="Century Gothic" panose="020B0502020202020204" pitchFamily="34" charset="0"/>
                </a:rPr>
                <a:t>I used exactly 11 counters. There was an even number in the ones column. </a:t>
              </a:r>
            </a:p>
          </p:txBody>
        </p:sp>
        <p:pic>
          <p:nvPicPr>
            <p:cNvPr id="61" name="Picture 60">
              <a:extLst>
                <a:ext uri="{FF2B5EF4-FFF2-40B4-BE49-F238E27FC236}">
                  <a16:creationId xmlns:a16="http://schemas.microsoft.com/office/drawing/2014/main" id="{43673EB2-2041-4349-88EC-4710819DB913}"/>
                </a:ext>
              </a:extLst>
            </p:cNvPr>
            <p:cNvPicPr>
              <a:picLocks noChangeAspect="1"/>
            </p:cNvPicPr>
            <p:nvPr/>
          </p:nvPicPr>
          <p:blipFill>
            <a:blip r:embed="rId4"/>
            <a:stretch>
              <a:fillRect/>
            </a:stretch>
          </p:blipFill>
          <p:spPr>
            <a:xfrm>
              <a:off x="866541" y="1375350"/>
              <a:ext cx="1712762" cy="1648128"/>
            </a:xfrm>
            <a:prstGeom prst="rect">
              <a:avLst/>
            </a:prstGeom>
          </p:spPr>
        </p:pic>
      </p:grpSp>
      <p:pic>
        <p:nvPicPr>
          <p:cNvPr id="11" name="Picture 10">
            <a:extLst>
              <a:ext uri="{FF2B5EF4-FFF2-40B4-BE49-F238E27FC236}">
                <a16:creationId xmlns:a16="http://schemas.microsoft.com/office/drawing/2014/main" id="{7EEDF9B0-C009-465E-8B27-E2D80C1A89AA}"/>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2949205" y="3773499"/>
            <a:ext cx="1407274" cy="1234707"/>
          </a:xfrm>
          <a:prstGeom prst="rect">
            <a:avLst/>
          </a:prstGeom>
        </p:spPr>
      </p:pic>
      <p:pic>
        <p:nvPicPr>
          <p:cNvPr id="12" name="Picture 11">
            <a:extLst>
              <a:ext uri="{FF2B5EF4-FFF2-40B4-BE49-F238E27FC236}">
                <a16:creationId xmlns:a16="http://schemas.microsoft.com/office/drawing/2014/main" id="{1ECE8489-A17D-4A8E-9024-FDF1F7F25945}"/>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4133213" y="3800126"/>
            <a:ext cx="1163036" cy="1122461"/>
          </a:xfrm>
          <a:prstGeom prst="rect">
            <a:avLst/>
          </a:prstGeom>
        </p:spPr>
      </p:pic>
      <p:pic>
        <p:nvPicPr>
          <p:cNvPr id="13" name="Picture 12">
            <a:extLst>
              <a:ext uri="{FF2B5EF4-FFF2-40B4-BE49-F238E27FC236}">
                <a16:creationId xmlns:a16="http://schemas.microsoft.com/office/drawing/2014/main" id="{2D4D1CE5-359F-4797-810C-50AF87031936}"/>
              </a:ext>
            </a:extLst>
          </p:cNvPr>
          <p:cNvPicPr preferRelativeResize="0">
            <a:picLocks/>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blip>
          <a:srcRect l="7979" t="7438" r="11327" b="6597"/>
          <a:stretch/>
        </p:blipFill>
        <p:spPr>
          <a:xfrm>
            <a:off x="5120462" y="3915610"/>
            <a:ext cx="873806" cy="843322"/>
          </a:xfrm>
          <a:prstGeom prst="rect">
            <a:avLst/>
          </a:prstGeom>
        </p:spPr>
      </p:pic>
    </p:spTree>
    <p:extLst>
      <p:ext uri="{BB962C8B-B14F-4D97-AF65-F5344CB8AC3E}">
        <p14:creationId xmlns:p14="http://schemas.microsoft.com/office/powerpoint/2010/main" val="110889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Leanne is using a place value grid to make decimal numbers.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She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Leanne correct? Prove it.</a:t>
            </a:r>
          </a:p>
          <a:p>
            <a:pPr lvl="0"/>
            <a:endParaRPr lang="en-GB" sz="20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extLst>
              <p:ext uri="{D42A27DB-BD31-4B8C-83A1-F6EECF244321}">
                <p14:modId xmlns:p14="http://schemas.microsoft.com/office/powerpoint/2010/main" val="3896739313"/>
              </p:ext>
            </p:extLst>
          </p:nvPr>
        </p:nvGraphicFramePr>
        <p:xfrm>
          <a:off x="1908699" y="3344960"/>
          <a:ext cx="5326602" cy="1278871"/>
        </p:xfrm>
        <a:graphic>
          <a:graphicData uri="http://schemas.openxmlformats.org/drawingml/2006/table">
            <a:tbl>
              <a:tblPr firstRow="1" bandRow="1">
                <a:tableStyleId>{5C22544A-7EE6-4342-B048-85BDC9FD1C3A}</a:tableStyleId>
              </a:tblPr>
              <a:tblGrid>
                <a:gridCol w="2663301">
                  <a:extLst>
                    <a:ext uri="{9D8B030D-6E8A-4147-A177-3AD203B41FA5}">
                      <a16:colId xmlns:a16="http://schemas.microsoft.com/office/drawing/2014/main" val="2900575446"/>
                    </a:ext>
                  </a:extLst>
                </a:gridCol>
                <a:gridCol w="2663301">
                  <a:extLst>
                    <a:ext uri="{9D8B030D-6E8A-4147-A177-3AD203B41FA5}">
                      <a16:colId xmlns:a16="http://schemas.microsoft.com/office/drawing/2014/main" val="48878411"/>
                    </a:ext>
                  </a:extLst>
                </a:gridCol>
              </a:tblGrid>
              <a:tr h="450871">
                <a:tc>
                  <a:txBody>
                    <a:bodyPr/>
                    <a:lstStyle/>
                    <a:p>
                      <a:pPr algn="ctr"/>
                      <a:r>
                        <a:rPr lang="en-GB" sz="20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28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344999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032719B-AF41-48AB-898D-F2809D4800B6}"/>
              </a:ext>
            </a:extLst>
          </p:cNvPr>
          <p:cNvGrpSpPr/>
          <p:nvPr/>
        </p:nvGrpSpPr>
        <p:grpSpPr>
          <a:xfrm>
            <a:off x="1536401" y="1314691"/>
            <a:ext cx="6071198" cy="1813319"/>
            <a:chOff x="1634056" y="1314691"/>
            <a:chExt cx="6071198" cy="1813319"/>
          </a:xfrm>
        </p:grpSpPr>
        <p:sp>
          <p:nvSpPr>
            <p:cNvPr id="60" name="Speech Bubble: Rectangle with Corners Rounded 59">
              <a:extLst>
                <a:ext uri="{FF2B5EF4-FFF2-40B4-BE49-F238E27FC236}">
                  <a16:creationId xmlns:a16="http://schemas.microsoft.com/office/drawing/2014/main" id="{DAF12F94-571D-4224-BCAC-6A5DD1CB48F8}"/>
                </a:ext>
              </a:extLst>
            </p:cNvPr>
            <p:cNvSpPr/>
            <p:nvPr/>
          </p:nvSpPr>
          <p:spPr>
            <a:xfrm>
              <a:off x="4027638" y="1654631"/>
              <a:ext cx="3677616" cy="1133438"/>
            </a:xfrm>
            <a:prstGeom prst="wedgeRoundRectCallout">
              <a:avLst>
                <a:gd name="adj1" fmla="val -67002"/>
                <a:gd name="adj2" fmla="val 425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have made 6.7 using 12 counters.</a:t>
              </a:r>
            </a:p>
          </p:txBody>
        </p:sp>
        <p:pic>
          <p:nvPicPr>
            <p:cNvPr id="13" name="Picture 12">
              <a:extLst>
                <a:ext uri="{FF2B5EF4-FFF2-40B4-BE49-F238E27FC236}">
                  <a16:creationId xmlns:a16="http://schemas.microsoft.com/office/drawing/2014/main" id="{AB0D5CF4-B46E-43C8-A9CE-215CF8487A5E}"/>
                </a:ext>
              </a:extLst>
            </p:cNvPr>
            <p:cNvPicPr>
              <a:picLocks noChangeAspect="1"/>
            </p:cNvPicPr>
            <p:nvPr/>
          </p:nvPicPr>
          <p:blipFill>
            <a:blip r:embed="rId4"/>
            <a:stretch>
              <a:fillRect/>
            </a:stretch>
          </p:blipFill>
          <p:spPr>
            <a:xfrm>
              <a:off x="1634056" y="1314691"/>
              <a:ext cx="1908756" cy="1813319"/>
            </a:xfrm>
            <a:prstGeom prst="rect">
              <a:avLst/>
            </a:prstGeom>
          </p:spPr>
        </p:pic>
      </p:grpSp>
      <p:grpSp>
        <p:nvGrpSpPr>
          <p:cNvPr id="4" name="Group 3">
            <a:extLst>
              <a:ext uri="{FF2B5EF4-FFF2-40B4-BE49-F238E27FC236}">
                <a16:creationId xmlns:a16="http://schemas.microsoft.com/office/drawing/2014/main" id="{9F22357A-82B4-4BD6-A114-97B105A4F526}"/>
              </a:ext>
            </a:extLst>
          </p:cNvPr>
          <p:cNvGrpSpPr/>
          <p:nvPr/>
        </p:nvGrpSpPr>
        <p:grpSpPr>
          <a:xfrm>
            <a:off x="2167207" y="3866268"/>
            <a:ext cx="2009893" cy="675129"/>
            <a:chOff x="2167207" y="4008313"/>
            <a:chExt cx="2009893" cy="675129"/>
          </a:xfrm>
        </p:grpSpPr>
        <p:grpSp>
          <p:nvGrpSpPr>
            <p:cNvPr id="16" name="Group 15">
              <a:extLst>
                <a:ext uri="{FF2B5EF4-FFF2-40B4-BE49-F238E27FC236}">
                  <a16:creationId xmlns:a16="http://schemas.microsoft.com/office/drawing/2014/main" id="{B5B214FD-DEEE-42BE-8B72-DF0608B23E9D}"/>
                </a:ext>
              </a:extLst>
            </p:cNvPr>
            <p:cNvGrpSpPr/>
            <p:nvPr/>
          </p:nvGrpSpPr>
          <p:grpSpPr>
            <a:xfrm>
              <a:off x="2167207" y="4008313"/>
              <a:ext cx="2009893" cy="324000"/>
              <a:chOff x="1651388" y="3870982"/>
              <a:chExt cx="2009893" cy="324000"/>
            </a:xfrm>
          </p:grpSpPr>
          <p:sp>
            <p:nvSpPr>
              <p:cNvPr id="25" name="Oval 24">
                <a:extLst>
                  <a:ext uri="{FF2B5EF4-FFF2-40B4-BE49-F238E27FC236}">
                    <a16:creationId xmlns:a16="http://schemas.microsoft.com/office/drawing/2014/main" id="{5EB446F8-9FA5-4F34-938B-D2FDE1FBB52A}"/>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2B9BDFD-2FBC-413E-821F-D4F1507800FD}"/>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124288E-2FD0-4229-B085-B2F53CE03956}"/>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EE1BEA8-AB0F-412E-BB0E-2D4DCB2E169F}"/>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EE92FDF-2D80-4EE9-91C5-B1D62D1A292E}"/>
                </a:ext>
              </a:extLst>
            </p:cNvPr>
            <p:cNvGrpSpPr/>
            <p:nvPr/>
          </p:nvGrpSpPr>
          <p:grpSpPr>
            <a:xfrm>
              <a:off x="2448189" y="4359442"/>
              <a:ext cx="1447928" cy="324000"/>
              <a:chOff x="1834268" y="4397371"/>
              <a:chExt cx="1447928" cy="324000"/>
            </a:xfrm>
          </p:grpSpPr>
          <p:sp>
            <p:nvSpPr>
              <p:cNvPr id="20" name="Oval 19">
                <a:extLst>
                  <a:ext uri="{FF2B5EF4-FFF2-40B4-BE49-F238E27FC236}">
                    <a16:creationId xmlns:a16="http://schemas.microsoft.com/office/drawing/2014/main" id="{94E0C371-6BF7-45FF-BB00-D4901F8F1850}"/>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7B39C29-24EC-4181-A122-99A9B460F209}"/>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339F23-F1D0-4811-A03E-10FAE05DFFB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17A6867F-12BE-4207-BF26-D526EA65033A}"/>
              </a:ext>
            </a:extLst>
          </p:cNvPr>
          <p:cNvGrpSpPr/>
          <p:nvPr/>
        </p:nvGrpSpPr>
        <p:grpSpPr>
          <a:xfrm>
            <a:off x="4771233" y="4041832"/>
            <a:ext cx="2358515" cy="324000"/>
            <a:chOff x="4709087" y="4008313"/>
            <a:chExt cx="2358515" cy="324000"/>
          </a:xfrm>
        </p:grpSpPr>
        <p:sp>
          <p:nvSpPr>
            <p:cNvPr id="30" name="Oval 29">
              <a:extLst>
                <a:ext uri="{FF2B5EF4-FFF2-40B4-BE49-F238E27FC236}">
                  <a16:creationId xmlns:a16="http://schemas.microsoft.com/office/drawing/2014/main" id="{95AC3879-3DDC-4BB1-BB6C-DE1F20D171C0}"/>
                </a:ext>
              </a:extLst>
            </p:cNvPr>
            <p:cNvSpPr>
              <a:spLocks noChangeAspect="1"/>
            </p:cNvSpPr>
            <p:nvPr/>
          </p:nvSpPr>
          <p:spPr>
            <a:xfrm>
              <a:off x="5217716"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166C5A-E529-499B-A011-7F3CF4F0CAE8}"/>
                </a:ext>
              </a:extLst>
            </p:cNvPr>
            <p:cNvSpPr>
              <a:spLocks noChangeAspect="1"/>
            </p:cNvSpPr>
            <p:nvPr/>
          </p:nvSpPr>
          <p:spPr>
            <a:xfrm>
              <a:off x="4709087"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825A5A-AB15-44B9-9912-A37E2442E3B0}"/>
                </a:ext>
              </a:extLst>
            </p:cNvPr>
            <p:cNvSpPr>
              <a:spLocks noChangeAspect="1"/>
            </p:cNvSpPr>
            <p:nvPr/>
          </p:nvSpPr>
          <p:spPr>
            <a:xfrm>
              <a:off x="6234974"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FA500F-CBD0-46F5-BB2B-F1A41D352DE9}"/>
                </a:ext>
              </a:extLst>
            </p:cNvPr>
            <p:cNvSpPr>
              <a:spLocks noChangeAspect="1"/>
            </p:cNvSpPr>
            <p:nvPr/>
          </p:nvSpPr>
          <p:spPr>
            <a:xfrm>
              <a:off x="5726345"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32221F-603C-49D7-B9F6-5CFFA8EF1656}"/>
                </a:ext>
              </a:extLst>
            </p:cNvPr>
            <p:cNvSpPr>
              <a:spLocks noChangeAspect="1"/>
            </p:cNvSpPr>
            <p:nvPr/>
          </p:nvSpPr>
          <p:spPr>
            <a:xfrm>
              <a:off x="6743602"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2431DD91-52BB-4DC6-9BA4-CE40C0A976AD}"/>
              </a:ext>
            </a:extLst>
          </p:cNvPr>
          <p:cNvSpPr/>
          <p:nvPr/>
        </p:nvSpPr>
        <p:spPr>
          <a:xfrm>
            <a:off x="4464000" y="409583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3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Decimals – Tenths on a Place Value Grid</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(4F6b)</a:t>
            </a:r>
            <a:r>
              <a:rPr lang="en-GB" sz="1200" b="1" dirty="0">
                <a:latin typeface="Century Gothic" panose="020B0502020202020204" pitchFamily="34" charset="0"/>
              </a:rPr>
              <a:t> </a:t>
            </a:r>
            <a:r>
              <a:rPr lang="en-GB" sz="1200" b="1" u="sng" dirty="0">
                <a:latin typeface="Century Gothic" panose="020B0502020202020204" pitchFamily="34" charset="0"/>
                <a:hlinkClick r:id="rId4"/>
              </a:rPr>
              <a:t>Recognise and write decimal equivalents of any number of tenths or hundredths</a:t>
            </a:r>
            <a:endParaRPr lang="en-GB" sz="1200" b="1" u="sng"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Leanne is using a place value grid to make decimal numbers.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She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Leanne correct? Prove it.</a:t>
            </a:r>
          </a:p>
          <a:p>
            <a:pPr lvl="0"/>
            <a:r>
              <a:rPr lang="en-GB" sz="2000" b="1" dirty="0">
                <a:solidFill>
                  <a:schemeClr val="tx1"/>
                </a:solidFill>
                <a:latin typeface="Century Gothic" panose="020B0502020202020204" pitchFamily="34" charset="0"/>
              </a:rPr>
              <a:t>Leanne is incorrect because…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nvGraphicFramePr>
        <p:xfrm>
          <a:off x="1908699" y="3344960"/>
          <a:ext cx="5326602" cy="1278871"/>
        </p:xfrm>
        <a:graphic>
          <a:graphicData uri="http://schemas.openxmlformats.org/drawingml/2006/table">
            <a:tbl>
              <a:tblPr firstRow="1" bandRow="1">
                <a:tableStyleId>{5C22544A-7EE6-4342-B048-85BDC9FD1C3A}</a:tableStyleId>
              </a:tblPr>
              <a:tblGrid>
                <a:gridCol w="2663301">
                  <a:extLst>
                    <a:ext uri="{9D8B030D-6E8A-4147-A177-3AD203B41FA5}">
                      <a16:colId xmlns:a16="http://schemas.microsoft.com/office/drawing/2014/main" val="2900575446"/>
                    </a:ext>
                  </a:extLst>
                </a:gridCol>
                <a:gridCol w="2663301">
                  <a:extLst>
                    <a:ext uri="{9D8B030D-6E8A-4147-A177-3AD203B41FA5}">
                      <a16:colId xmlns:a16="http://schemas.microsoft.com/office/drawing/2014/main" val="48878411"/>
                    </a:ext>
                  </a:extLst>
                </a:gridCol>
              </a:tblGrid>
              <a:tr h="450871">
                <a:tc>
                  <a:txBody>
                    <a:bodyPr/>
                    <a:lstStyle/>
                    <a:p>
                      <a:pPr algn="ctr"/>
                      <a:r>
                        <a:rPr lang="en-GB" sz="20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28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344999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032719B-AF41-48AB-898D-F2809D4800B6}"/>
              </a:ext>
            </a:extLst>
          </p:cNvPr>
          <p:cNvGrpSpPr/>
          <p:nvPr/>
        </p:nvGrpSpPr>
        <p:grpSpPr>
          <a:xfrm>
            <a:off x="1536401" y="1314691"/>
            <a:ext cx="6071198" cy="1813319"/>
            <a:chOff x="1634056" y="1314691"/>
            <a:chExt cx="6071198" cy="1813319"/>
          </a:xfrm>
        </p:grpSpPr>
        <p:sp>
          <p:nvSpPr>
            <p:cNvPr id="60" name="Speech Bubble: Rectangle with Corners Rounded 59">
              <a:extLst>
                <a:ext uri="{FF2B5EF4-FFF2-40B4-BE49-F238E27FC236}">
                  <a16:creationId xmlns:a16="http://schemas.microsoft.com/office/drawing/2014/main" id="{DAF12F94-571D-4224-BCAC-6A5DD1CB48F8}"/>
                </a:ext>
              </a:extLst>
            </p:cNvPr>
            <p:cNvSpPr/>
            <p:nvPr/>
          </p:nvSpPr>
          <p:spPr>
            <a:xfrm>
              <a:off x="4027638" y="1654631"/>
              <a:ext cx="3677616" cy="1133438"/>
            </a:xfrm>
            <a:prstGeom prst="wedgeRoundRectCallout">
              <a:avLst>
                <a:gd name="adj1" fmla="val -67002"/>
                <a:gd name="adj2" fmla="val 425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have made 6.7 using 12 counters.</a:t>
              </a:r>
            </a:p>
          </p:txBody>
        </p:sp>
        <p:pic>
          <p:nvPicPr>
            <p:cNvPr id="13" name="Picture 12">
              <a:extLst>
                <a:ext uri="{FF2B5EF4-FFF2-40B4-BE49-F238E27FC236}">
                  <a16:creationId xmlns:a16="http://schemas.microsoft.com/office/drawing/2014/main" id="{AB0D5CF4-B46E-43C8-A9CE-215CF8487A5E}"/>
                </a:ext>
              </a:extLst>
            </p:cNvPr>
            <p:cNvPicPr>
              <a:picLocks noChangeAspect="1"/>
            </p:cNvPicPr>
            <p:nvPr/>
          </p:nvPicPr>
          <p:blipFill>
            <a:blip r:embed="rId4"/>
            <a:stretch>
              <a:fillRect/>
            </a:stretch>
          </p:blipFill>
          <p:spPr>
            <a:xfrm>
              <a:off x="1634056" y="1314691"/>
              <a:ext cx="1908756" cy="1813319"/>
            </a:xfrm>
            <a:prstGeom prst="rect">
              <a:avLst/>
            </a:prstGeom>
          </p:spPr>
        </p:pic>
      </p:grpSp>
      <p:grpSp>
        <p:nvGrpSpPr>
          <p:cNvPr id="4" name="Group 3">
            <a:extLst>
              <a:ext uri="{FF2B5EF4-FFF2-40B4-BE49-F238E27FC236}">
                <a16:creationId xmlns:a16="http://schemas.microsoft.com/office/drawing/2014/main" id="{9F22357A-82B4-4BD6-A114-97B105A4F526}"/>
              </a:ext>
            </a:extLst>
          </p:cNvPr>
          <p:cNvGrpSpPr/>
          <p:nvPr/>
        </p:nvGrpSpPr>
        <p:grpSpPr>
          <a:xfrm>
            <a:off x="2167207" y="3866268"/>
            <a:ext cx="2009893" cy="675129"/>
            <a:chOff x="2167207" y="4008313"/>
            <a:chExt cx="2009893" cy="675129"/>
          </a:xfrm>
        </p:grpSpPr>
        <p:grpSp>
          <p:nvGrpSpPr>
            <p:cNvPr id="16" name="Group 15">
              <a:extLst>
                <a:ext uri="{FF2B5EF4-FFF2-40B4-BE49-F238E27FC236}">
                  <a16:creationId xmlns:a16="http://schemas.microsoft.com/office/drawing/2014/main" id="{B5B214FD-DEEE-42BE-8B72-DF0608B23E9D}"/>
                </a:ext>
              </a:extLst>
            </p:cNvPr>
            <p:cNvGrpSpPr/>
            <p:nvPr/>
          </p:nvGrpSpPr>
          <p:grpSpPr>
            <a:xfrm>
              <a:off x="2167207" y="4008313"/>
              <a:ext cx="2009893" cy="324000"/>
              <a:chOff x="1651388" y="3870982"/>
              <a:chExt cx="2009893" cy="324000"/>
            </a:xfrm>
          </p:grpSpPr>
          <p:sp>
            <p:nvSpPr>
              <p:cNvPr id="25" name="Oval 24">
                <a:extLst>
                  <a:ext uri="{FF2B5EF4-FFF2-40B4-BE49-F238E27FC236}">
                    <a16:creationId xmlns:a16="http://schemas.microsoft.com/office/drawing/2014/main" id="{5EB446F8-9FA5-4F34-938B-D2FDE1FBB52A}"/>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2B9BDFD-2FBC-413E-821F-D4F1507800FD}"/>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124288E-2FD0-4229-B085-B2F53CE03956}"/>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EE1BEA8-AB0F-412E-BB0E-2D4DCB2E169F}"/>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EE92FDF-2D80-4EE9-91C5-B1D62D1A292E}"/>
                </a:ext>
              </a:extLst>
            </p:cNvPr>
            <p:cNvGrpSpPr/>
            <p:nvPr/>
          </p:nvGrpSpPr>
          <p:grpSpPr>
            <a:xfrm>
              <a:off x="2448189" y="4359442"/>
              <a:ext cx="1447928" cy="324000"/>
              <a:chOff x="1834268" y="4397371"/>
              <a:chExt cx="1447928" cy="324000"/>
            </a:xfrm>
          </p:grpSpPr>
          <p:sp>
            <p:nvSpPr>
              <p:cNvPr id="20" name="Oval 19">
                <a:extLst>
                  <a:ext uri="{FF2B5EF4-FFF2-40B4-BE49-F238E27FC236}">
                    <a16:creationId xmlns:a16="http://schemas.microsoft.com/office/drawing/2014/main" id="{94E0C371-6BF7-45FF-BB00-D4901F8F1850}"/>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7B39C29-24EC-4181-A122-99A9B460F209}"/>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339F23-F1D0-4811-A03E-10FAE05DFFB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17A6867F-12BE-4207-BF26-D526EA65033A}"/>
              </a:ext>
            </a:extLst>
          </p:cNvPr>
          <p:cNvGrpSpPr/>
          <p:nvPr/>
        </p:nvGrpSpPr>
        <p:grpSpPr>
          <a:xfrm>
            <a:off x="4771233" y="4041832"/>
            <a:ext cx="2358515" cy="324000"/>
            <a:chOff x="4709087" y="4008313"/>
            <a:chExt cx="2358515" cy="324000"/>
          </a:xfrm>
        </p:grpSpPr>
        <p:sp>
          <p:nvSpPr>
            <p:cNvPr id="30" name="Oval 29">
              <a:extLst>
                <a:ext uri="{FF2B5EF4-FFF2-40B4-BE49-F238E27FC236}">
                  <a16:creationId xmlns:a16="http://schemas.microsoft.com/office/drawing/2014/main" id="{95AC3879-3DDC-4BB1-BB6C-DE1F20D171C0}"/>
                </a:ext>
              </a:extLst>
            </p:cNvPr>
            <p:cNvSpPr>
              <a:spLocks noChangeAspect="1"/>
            </p:cNvSpPr>
            <p:nvPr/>
          </p:nvSpPr>
          <p:spPr>
            <a:xfrm>
              <a:off x="5217716"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166C5A-E529-499B-A011-7F3CF4F0CAE8}"/>
                </a:ext>
              </a:extLst>
            </p:cNvPr>
            <p:cNvSpPr>
              <a:spLocks noChangeAspect="1"/>
            </p:cNvSpPr>
            <p:nvPr/>
          </p:nvSpPr>
          <p:spPr>
            <a:xfrm>
              <a:off x="4709087"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825A5A-AB15-44B9-9912-A37E2442E3B0}"/>
                </a:ext>
              </a:extLst>
            </p:cNvPr>
            <p:cNvSpPr>
              <a:spLocks noChangeAspect="1"/>
            </p:cNvSpPr>
            <p:nvPr/>
          </p:nvSpPr>
          <p:spPr>
            <a:xfrm>
              <a:off x="6234974"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FA500F-CBD0-46F5-BB2B-F1A41D352DE9}"/>
                </a:ext>
              </a:extLst>
            </p:cNvPr>
            <p:cNvSpPr>
              <a:spLocks noChangeAspect="1"/>
            </p:cNvSpPr>
            <p:nvPr/>
          </p:nvSpPr>
          <p:spPr>
            <a:xfrm>
              <a:off x="5726345"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32221F-603C-49D7-B9F6-5CFFA8EF1656}"/>
                </a:ext>
              </a:extLst>
            </p:cNvPr>
            <p:cNvSpPr>
              <a:spLocks noChangeAspect="1"/>
            </p:cNvSpPr>
            <p:nvPr/>
          </p:nvSpPr>
          <p:spPr>
            <a:xfrm>
              <a:off x="6743602"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2431DD91-52BB-4DC6-9BA4-CE40C0A976AD}"/>
              </a:ext>
            </a:extLst>
          </p:cNvPr>
          <p:cNvSpPr/>
          <p:nvPr/>
        </p:nvSpPr>
        <p:spPr>
          <a:xfrm>
            <a:off x="4464000" y="409583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251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Leanne is using a place value grid to make decimal numbers.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She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Leanne correct? Prove it.</a:t>
            </a:r>
          </a:p>
          <a:p>
            <a:pPr lvl="0"/>
            <a:r>
              <a:rPr lang="en-GB" sz="2000" b="1" dirty="0">
                <a:solidFill>
                  <a:srgbClr val="FF0000"/>
                </a:solidFill>
                <a:latin typeface="Century Gothic" panose="020B0502020202020204" pitchFamily="34" charset="0"/>
              </a:rPr>
              <a:t>Leanne is incorrect because she has used 12 counters to create 7.5. To make 6.7 she needs 13 counters: 6 in the ones column and 7 in the tenths column.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20">
            <a:extLst>
              <a:ext uri="{FF2B5EF4-FFF2-40B4-BE49-F238E27FC236}">
                <a16:creationId xmlns:a16="http://schemas.microsoft.com/office/drawing/2014/main" id="{54DB7DA1-868E-441E-A638-E44A9113836F}"/>
              </a:ext>
            </a:extLst>
          </p:cNvPr>
          <p:cNvGraphicFramePr>
            <a:graphicFrameLocks noGrp="1"/>
          </p:cNvGraphicFramePr>
          <p:nvPr/>
        </p:nvGraphicFramePr>
        <p:xfrm>
          <a:off x="1908699" y="3344960"/>
          <a:ext cx="5326602" cy="1278871"/>
        </p:xfrm>
        <a:graphic>
          <a:graphicData uri="http://schemas.openxmlformats.org/drawingml/2006/table">
            <a:tbl>
              <a:tblPr firstRow="1" bandRow="1">
                <a:tableStyleId>{5C22544A-7EE6-4342-B048-85BDC9FD1C3A}</a:tableStyleId>
              </a:tblPr>
              <a:tblGrid>
                <a:gridCol w="2663301">
                  <a:extLst>
                    <a:ext uri="{9D8B030D-6E8A-4147-A177-3AD203B41FA5}">
                      <a16:colId xmlns:a16="http://schemas.microsoft.com/office/drawing/2014/main" val="2900575446"/>
                    </a:ext>
                  </a:extLst>
                </a:gridCol>
                <a:gridCol w="2663301">
                  <a:extLst>
                    <a:ext uri="{9D8B030D-6E8A-4147-A177-3AD203B41FA5}">
                      <a16:colId xmlns:a16="http://schemas.microsoft.com/office/drawing/2014/main" val="48878411"/>
                    </a:ext>
                  </a:extLst>
                </a:gridCol>
              </a:tblGrid>
              <a:tr h="450871">
                <a:tc>
                  <a:txBody>
                    <a:bodyPr/>
                    <a:lstStyle/>
                    <a:p>
                      <a:pPr algn="ctr"/>
                      <a:r>
                        <a:rPr lang="en-GB" sz="20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828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D9FFBA3C-02AE-4D96-BE3E-F3D058D184B8}"/>
              </a:ext>
            </a:extLst>
          </p:cNvPr>
          <p:cNvSpPr/>
          <p:nvPr/>
        </p:nvSpPr>
        <p:spPr>
          <a:xfrm>
            <a:off x="4464000" y="344999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032719B-AF41-48AB-898D-F2809D4800B6}"/>
              </a:ext>
            </a:extLst>
          </p:cNvPr>
          <p:cNvGrpSpPr/>
          <p:nvPr/>
        </p:nvGrpSpPr>
        <p:grpSpPr>
          <a:xfrm>
            <a:off x="1536401" y="1314691"/>
            <a:ext cx="6071198" cy="1813319"/>
            <a:chOff x="1634056" y="1314691"/>
            <a:chExt cx="6071198" cy="1813319"/>
          </a:xfrm>
        </p:grpSpPr>
        <p:sp>
          <p:nvSpPr>
            <p:cNvPr id="60" name="Speech Bubble: Rectangle with Corners Rounded 59">
              <a:extLst>
                <a:ext uri="{FF2B5EF4-FFF2-40B4-BE49-F238E27FC236}">
                  <a16:creationId xmlns:a16="http://schemas.microsoft.com/office/drawing/2014/main" id="{DAF12F94-571D-4224-BCAC-6A5DD1CB48F8}"/>
                </a:ext>
              </a:extLst>
            </p:cNvPr>
            <p:cNvSpPr/>
            <p:nvPr/>
          </p:nvSpPr>
          <p:spPr>
            <a:xfrm>
              <a:off x="4027638" y="1654631"/>
              <a:ext cx="3677616" cy="1133438"/>
            </a:xfrm>
            <a:prstGeom prst="wedgeRoundRectCallout">
              <a:avLst>
                <a:gd name="adj1" fmla="val -67002"/>
                <a:gd name="adj2" fmla="val 425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have made 6.7 using 12 counters.</a:t>
              </a:r>
            </a:p>
          </p:txBody>
        </p:sp>
        <p:pic>
          <p:nvPicPr>
            <p:cNvPr id="13" name="Picture 12">
              <a:extLst>
                <a:ext uri="{FF2B5EF4-FFF2-40B4-BE49-F238E27FC236}">
                  <a16:creationId xmlns:a16="http://schemas.microsoft.com/office/drawing/2014/main" id="{AB0D5CF4-B46E-43C8-A9CE-215CF8487A5E}"/>
                </a:ext>
              </a:extLst>
            </p:cNvPr>
            <p:cNvPicPr>
              <a:picLocks noChangeAspect="1"/>
            </p:cNvPicPr>
            <p:nvPr/>
          </p:nvPicPr>
          <p:blipFill>
            <a:blip r:embed="rId4"/>
            <a:stretch>
              <a:fillRect/>
            </a:stretch>
          </p:blipFill>
          <p:spPr>
            <a:xfrm>
              <a:off x="1634056" y="1314691"/>
              <a:ext cx="1908756" cy="1813319"/>
            </a:xfrm>
            <a:prstGeom prst="rect">
              <a:avLst/>
            </a:prstGeom>
          </p:spPr>
        </p:pic>
      </p:grpSp>
      <p:grpSp>
        <p:nvGrpSpPr>
          <p:cNvPr id="4" name="Group 3">
            <a:extLst>
              <a:ext uri="{FF2B5EF4-FFF2-40B4-BE49-F238E27FC236}">
                <a16:creationId xmlns:a16="http://schemas.microsoft.com/office/drawing/2014/main" id="{9F22357A-82B4-4BD6-A114-97B105A4F526}"/>
              </a:ext>
            </a:extLst>
          </p:cNvPr>
          <p:cNvGrpSpPr/>
          <p:nvPr/>
        </p:nvGrpSpPr>
        <p:grpSpPr>
          <a:xfrm>
            <a:off x="2167207" y="3866268"/>
            <a:ext cx="2009893" cy="675129"/>
            <a:chOff x="2167207" y="4008313"/>
            <a:chExt cx="2009893" cy="675129"/>
          </a:xfrm>
        </p:grpSpPr>
        <p:grpSp>
          <p:nvGrpSpPr>
            <p:cNvPr id="16" name="Group 15">
              <a:extLst>
                <a:ext uri="{FF2B5EF4-FFF2-40B4-BE49-F238E27FC236}">
                  <a16:creationId xmlns:a16="http://schemas.microsoft.com/office/drawing/2014/main" id="{B5B214FD-DEEE-42BE-8B72-DF0608B23E9D}"/>
                </a:ext>
              </a:extLst>
            </p:cNvPr>
            <p:cNvGrpSpPr/>
            <p:nvPr/>
          </p:nvGrpSpPr>
          <p:grpSpPr>
            <a:xfrm>
              <a:off x="2167207" y="4008313"/>
              <a:ext cx="2009893" cy="324000"/>
              <a:chOff x="1651388" y="3870982"/>
              <a:chExt cx="2009893" cy="324000"/>
            </a:xfrm>
          </p:grpSpPr>
          <p:sp>
            <p:nvSpPr>
              <p:cNvPr id="25" name="Oval 24">
                <a:extLst>
                  <a:ext uri="{FF2B5EF4-FFF2-40B4-BE49-F238E27FC236}">
                    <a16:creationId xmlns:a16="http://schemas.microsoft.com/office/drawing/2014/main" id="{5EB446F8-9FA5-4F34-938B-D2FDE1FBB52A}"/>
                  </a:ext>
                </a:extLst>
              </p:cNvPr>
              <p:cNvSpPr>
                <a:spLocks noChangeAspect="1"/>
              </p:cNvSpPr>
              <p:nvPr/>
            </p:nvSpPr>
            <p:spPr>
              <a:xfrm>
                <a:off x="1651388"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2B9BDFD-2FBC-413E-821F-D4F1507800FD}"/>
                  </a:ext>
                </a:extLst>
              </p:cNvPr>
              <p:cNvSpPr>
                <a:spLocks noChangeAspect="1"/>
              </p:cNvSpPr>
              <p:nvPr/>
            </p:nvSpPr>
            <p:spPr>
              <a:xfrm>
                <a:off x="2213352"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124288E-2FD0-4229-B085-B2F53CE03956}"/>
                  </a:ext>
                </a:extLst>
              </p:cNvPr>
              <p:cNvSpPr>
                <a:spLocks noChangeAspect="1"/>
              </p:cNvSpPr>
              <p:nvPr/>
            </p:nvSpPr>
            <p:spPr>
              <a:xfrm>
                <a:off x="2775316"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EE1BEA8-AB0F-412E-BB0E-2D4DCB2E169F}"/>
                  </a:ext>
                </a:extLst>
              </p:cNvPr>
              <p:cNvSpPr>
                <a:spLocks noChangeAspect="1"/>
              </p:cNvSpPr>
              <p:nvPr/>
            </p:nvSpPr>
            <p:spPr>
              <a:xfrm>
                <a:off x="3337281" y="3870982"/>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EE92FDF-2D80-4EE9-91C5-B1D62D1A292E}"/>
                </a:ext>
              </a:extLst>
            </p:cNvPr>
            <p:cNvGrpSpPr/>
            <p:nvPr/>
          </p:nvGrpSpPr>
          <p:grpSpPr>
            <a:xfrm>
              <a:off x="2448189" y="4359442"/>
              <a:ext cx="1447928" cy="324000"/>
              <a:chOff x="1834268" y="4397371"/>
              <a:chExt cx="1447928" cy="324000"/>
            </a:xfrm>
          </p:grpSpPr>
          <p:sp>
            <p:nvSpPr>
              <p:cNvPr id="20" name="Oval 19">
                <a:extLst>
                  <a:ext uri="{FF2B5EF4-FFF2-40B4-BE49-F238E27FC236}">
                    <a16:creationId xmlns:a16="http://schemas.microsoft.com/office/drawing/2014/main" id="{94E0C371-6BF7-45FF-BB00-D4901F8F1850}"/>
                  </a:ext>
                </a:extLst>
              </p:cNvPr>
              <p:cNvSpPr>
                <a:spLocks noChangeAspect="1"/>
              </p:cNvSpPr>
              <p:nvPr/>
            </p:nvSpPr>
            <p:spPr>
              <a:xfrm>
                <a:off x="1834268"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7B39C29-24EC-4181-A122-99A9B460F209}"/>
                  </a:ext>
                </a:extLst>
              </p:cNvPr>
              <p:cNvSpPr>
                <a:spLocks noChangeAspect="1"/>
              </p:cNvSpPr>
              <p:nvPr/>
            </p:nvSpPr>
            <p:spPr>
              <a:xfrm>
                <a:off x="2396232"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339F23-F1D0-4811-A03E-10FAE05DFFB1}"/>
                  </a:ext>
                </a:extLst>
              </p:cNvPr>
              <p:cNvSpPr>
                <a:spLocks noChangeAspect="1"/>
              </p:cNvSpPr>
              <p:nvPr/>
            </p:nvSpPr>
            <p:spPr>
              <a:xfrm>
                <a:off x="2958196" y="4397371"/>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17A6867F-12BE-4207-BF26-D526EA65033A}"/>
              </a:ext>
            </a:extLst>
          </p:cNvPr>
          <p:cNvGrpSpPr/>
          <p:nvPr/>
        </p:nvGrpSpPr>
        <p:grpSpPr>
          <a:xfrm>
            <a:off x="4771233" y="4041832"/>
            <a:ext cx="2358515" cy="324000"/>
            <a:chOff x="4709087" y="4008313"/>
            <a:chExt cx="2358515" cy="324000"/>
          </a:xfrm>
        </p:grpSpPr>
        <p:sp>
          <p:nvSpPr>
            <p:cNvPr id="30" name="Oval 29">
              <a:extLst>
                <a:ext uri="{FF2B5EF4-FFF2-40B4-BE49-F238E27FC236}">
                  <a16:creationId xmlns:a16="http://schemas.microsoft.com/office/drawing/2014/main" id="{95AC3879-3DDC-4BB1-BB6C-DE1F20D171C0}"/>
                </a:ext>
              </a:extLst>
            </p:cNvPr>
            <p:cNvSpPr>
              <a:spLocks noChangeAspect="1"/>
            </p:cNvSpPr>
            <p:nvPr/>
          </p:nvSpPr>
          <p:spPr>
            <a:xfrm>
              <a:off x="5217716"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F166C5A-E529-499B-A011-7F3CF4F0CAE8}"/>
                </a:ext>
              </a:extLst>
            </p:cNvPr>
            <p:cNvSpPr>
              <a:spLocks noChangeAspect="1"/>
            </p:cNvSpPr>
            <p:nvPr/>
          </p:nvSpPr>
          <p:spPr>
            <a:xfrm>
              <a:off x="4709087"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825A5A-AB15-44B9-9912-A37E2442E3B0}"/>
                </a:ext>
              </a:extLst>
            </p:cNvPr>
            <p:cNvSpPr>
              <a:spLocks noChangeAspect="1"/>
            </p:cNvSpPr>
            <p:nvPr/>
          </p:nvSpPr>
          <p:spPr>
            <a:xfrm>
              <a:off x="6234974"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FA500F-CBD0-46F5-BB2B-F1A41D352DE9}"/>
                </a:ext>
              </a:extLst>
            </p:cNvPr>
            <p:cNvSpPr>
              <a:spLocks noChangeAspect="1"/>
            </p:cNvSpPr>
            <p:nvPr/>
          </p:nvSpPr>
          <p:spPr>
            <a:xfrm>
              <a:off x="5726345"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32221F-603C-49D7-B9F6-5CFFA8EF1656}"/>
                </a:ext>
              </a:extLst>
            </p:cNvPr>
            <p:cNvSpPr>
              <a:spLocks noChangeAspect="1"/>
            </p:cNvSpPr>
            <p:nvPr/>
          </p:nvSpPr>
          <p:spPr>
            <a:xfrm>
              <a:off x="6743602" y="4008313"/>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2431DD91-52BB-4DC6-9BA4-CE40C0A976AD}"/>
              </a:ext>
            </a:extLst>
          </p:cNvPr>
          <p:cNvSpPr/>
          <p:nvPr/>
        </p:nvSpPr>
        <p:spPr>
          <a:xfrm>
            <a:off x="4464000" y="409583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358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4 – Decimals</a:t>
            </a: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lvl="0" algn="ctr">
              <a:defRPr/>
            </a:pPr>
            <a:r>
              <a:rPr lang="en-GB" sz="4800" b="1" dirty="0">
                <a:solidFill>
                  <a:schemeClr val="bg2">
                    <a:lumMod val="25000"/>
                  </a:schemeClr>
                </a:solidFill>
                <a:latin typeface="Century Gothic" panose="020B0502020202020204" pitchFamily="34" charset="0"/>
              </a:rPr>
              <a:t>Step 3: Tenths on a Place Value Grid</a:t>
            </a: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317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table with the missing fractions or decimals.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4821F3AC-DD13-4ED3-93B1-2DE49836FF26}"/>
              </a:ext>
            </a:extLst>
          </p:cNvPr>
          <p:cNvGraphicFramePr>
            <a:graphicFrameLocks noGrp="1"/>
          </p:cNvGraphicFramePr>
          <p:nvPr>
            <p:extLst>
              <p:ext uri="{D42A27DB-BD31-4B8C-83A1-F6EECF244321}">
                <p14:modId xmlns:p14="http://schemas.microsoft.com/office/powerpoint/2010/main" val="3216350870"/>
              </p:ext>
            </p:extLst>
          </p:nvPr>
        </p:nvGraphicFramePr>
        <p:xfrm>
          <a:off x="2233612" y="1924967"/>
          <a:ext cx="4676776" cy="3008066"/>
        </p:xfrm>
        <a:graphic>
          <a:graphicData uri="http://schemas.openxmlformats.org/drawingml/2006/table">
            <a:tbl>
              <a:tblPr firstRow="1" bandRow="1">
                <a:tableStyleId>{5C22544A-7EE6-4342-B048-85BDC9FD1C3A}</a:tableStyleId>
              </a:tblPr>
              <a:tblGrid>
                <a:gridCol w="1169194">
                  <a:extLst>
                    <a:ext uri="{9D8B030D-6E8A-4147-A177-3AD203B41FA5}">
                      <a16:colId xmlns:a16="http://schemas.microsoft.com/office/drawing/2014/main" val="2584268878"/>
                    </a:ext>
                  </a:extLst>
                </a:gridCol>
                <a:gridCol w="1169194">
                  <a:extLst>
                    <a:ext uri="{9D8B030D-6E8A-4147-A177-3AD203B41FA5}">
                      <a16:colId xmlns:a16="http://schemas.microsoft.com/office/drawing/2014/main" val="811834770"/>
                    </a:ext>
                  </a:extLst>
                </a:gridCol>
                <a:gridCol w="1169194">
                  <a:extLst>
                    <a:ext uri="{9D8B030D-6E8A-4147-A177-3AD203B41FA5}">
                      <a16:colId xmlns:a16="http://schemas.microsoft.com/office/drawing/2014/main" val="3790020212"/>
                    </a:ext>
                  </a:extLst>
                </a:gridCol>
                <a:gridCol w="1169194">
                  <a:extLst>
                    <a:ext uri="{9D8B030D-6E8A-4147-A177-3AD203B41FA5}">
                      <a16:colId xmlns:a16="http://schemas.microsoft.com/office/drawing/2014/main" val="3353732735"/>
                    </a:ext>
                  </a:extLst>
                </a:gridCol>
              </a:tblGrid>
              <a:tr h="1504033">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314940"/>
                  </a:ext>
                </a:extLst>
              </a:tr>
              <a:tr h="1504033">
                <a:tc>
                  <a:txBody>
                    <a:bodyPr/>
                    <a:lstStyle/>
                    <a:p>
                      <a:pPr algn="ctr"/>
                      <a:r>
                        <a:rPr lang="en-GB" sz="2400" b="1" dirty="0">
                          <a:latin typeface="Century Gothic" panose="020B0502020202020204" pitchFamily="34" charset="0"/>
                        </a:rPr>
                        <a:t>0.2</a:t>
                      </a:r>
                      <a:endParaRPr lang="en-GB" sz="2800" b="1"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spc="-300"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0.4</a:t>
                      </a:r>
                      <a:endParaRPr lang="en-GB" sz="2800" b="1"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spc="-300"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3399135"/>
                  </a:ext>
                </a:extLst>
              </a:tr>
            </a:tbl>
          </a:graphicData>
        </a:graphic>
      </p:graphicFrame>
      <p:graphicFrame>
        <p:nvGraphicFramePr>
          <p:cNvPr id="9" name="Table 8">
            <a:extLst>
              <a:ext uri="{FF2B5EF4-FFF2-40B4-BE49-F238E27FC236}">
                <a16:creationId xmlns:a16="http://schemas.microsoft.com/office/drawing/2014/main" id="{091C52AF-05E0-4056-AAB6-E89BD1F328BA}"/>
              </a:ext>
            </a:extLst>
          </p:cNvPr>
          <p:cNvGraphicFramePr>
            <a:graphicFrameLocks noGrp="1"/>
          </p:cNvGraphicFramePr>
          <p:nvPr>
            <p:extLst>
              <p:ext uri="{D42A27DB-BD31-4B8C-83A1-F6EECF244321}">
                <p14:modId xmlns:p14="http://schemas.microsoft.com/office/powerpoint/2010/main" val="3921030540"/>
              </p:ext>
            </p:extLst>
          </p:nvPr>
        </p:nvGraphicFramePr>
        <p:xfrm>
          <a:off x="3757773"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r>
                        <a:rPr lang="en-GB" sz="2400" baseline="0" dirty="0">
                          <a:solidFill>
                            <a:schemeClr val="tx1"/>
                          </a:solidFill>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3" name="Table 12">
            <a:extLst>
              <a:ext uri="{FF2B5EF4-FFF2-40B4-BE49-F238E27FC236}">
                <a16:creationId xmlns:a16="http://schemas.microsoft.com/office/drawing/2014/main" id="{1880E562-50F1-4566-A593-A361A2B572D6}"/>
              </a:ext>
            </a:extLst>
          </p:cNvPr>
          <p:cNvGraphicFramePr>
            <a:graphicFrameLocks noGrp="1"/>
          </p:cNvGraphicFramePr>
          <p:nvPr>
            <p:extLst>
              <p:ext uri="{D42A27DB-BD31-4B8C-83A1-F6EECF244321}">
                <p14:modId xmlns:p14="http://schemas.microsoft.com/office/powerpoint/2010/main" val="3419178360"/>
              </p:ext>
            </p:extLst>
          </p:nvPr>
        </p:nvGraphicFramePr>
        <p:xfrm>
          <a:off x="2583622"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endParaRPr lang="en-GB" sz="2400" baseline="0"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4" name="Table 13">
            <a:extLst>
              <a:ext uri="{FF2B5EF4-FFF2-40B4-BE49-F238E27FC236}">
                <a16:creationId xmlns:a16="http://schemas.microsoft.com/office/drawing/2014/main" id="{1CB0FDFD-1688-4FC9-A9F7-DBD7ABBC73CF}"/>
              </a:ext>
            </a:extLst>
          </p:cNvPr>
          <p:cNvGraphicFramePr>
            <a:graphicFrameLocks noGrp="1"/>
          </p:cNvGraphicFramePr>
          <p:nvPr>
            <p:extLst>
              <p:ext uri="{D42A27DB-BD31-4B8C-83A1-F6EECF244321}">
                <p14:modId xmlns:p14="http://schemas.microsoft.com/office/powerpoint/2010/main" val="3428477813"/>
              </p:ext>
            </p:extLst>
          </p:nvPr>
        </p:nvGraphicFramePr>
        <p:xfrm>
          <a:off x="4931924"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endParaRPr lang="en-GB" sz="2400" baseline="0"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5" name="Table 14">
            <a:extLst>
              <a:ext uri="{FF2B5EF4-FFF2-40B4-BE49-F238E27FC236}">
                <a16:creationId xmlns:a16="http://schemas.microsoft.com/office/drawing/2014/main" id="{14AA2ED8-04FD-42EC-800B-C49FE065EB27}"/>
              </a:ext>
            </a:extLst>
          </p:cNvPr>
          <p:cNvGraphicFramePr>
            <a:graphicFrameLocks noGrp="1"/>
          </p:cNvGraphicFramePr>
          <p:nvPr>
            <p:extLst>
              <p:ext uri="{D42A27DB-BD31-4B8C-83A1-F6EECF244321}">
                <p14:modId xmlns:p14="http://schemas.microsoft.com/office/powerpoint/2010/main" val="1182641948"/>
              </p:ext>
            </p:extLst>
          </p:nvPr>
        </p:nvGraphicFramePr>
        <p:xfrm>
          <a:off x="6106075"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endParaRPr lang="en-GB" sz="2400" baseline="0"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endParaRPr lang="en-GB" sz="2400" b="1" baseline="0"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sp>
        <p:nvSpPr>
          <p:cNvPr id="2" name="Rectangle 1">
            <a:extLst>
              <a:ext uri="{FF2B5EF4-FFF2-40B4-BE49-F238E27FC236}">
                <a16:creationId xmlns:a16="http://schemas.microsoft.com/office/drawing/2014/main" id="{710CB2BA-6736-4125-A679-3DA73A7E615D}"/>
              </a:ext>
            </a:extLst>
          </p:cNvPr>
          <p:cNvSpPr/>
          <p:nvPr/>
        </p:nvSpPr>
        <p:spPr>
          <a:xfrm>
            <a:off x="3757773" y="3943745"/>
            <a:ext cx="468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6" name="Rectangle 15">
            <a:extLst>
              <a:ext uri="{FF2B5EF4-FFF2-40B4-BE49-F238E27FC236}">
                <a16:creationId xmlns:a16="http://schemas.microsoft.com/office/drawing/2014/main" id="{92AA1E5E-38FE-47EB-9C0A-994BC03616A1}"/>
              </a:ext>
            </a:extLst>
          </p:cNvPr>
          <p:cNvSpPr/>
          <p:nvPr/>
        </p:nvSpPr>
        <p:spPr>
          <a:xfrm>
            <a:off x="6106075" y="3943745"/>
            <a:ext cx="468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3171"/>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table with the missing fractions or decimals.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4821F3AC-DD13-4ED3-93B1-2DE49836FF26}"/>
              </a:ext>
            </a:extLst>
          </p:cNvPr>
          <p:cNvGraphicFramePr>
            <a:graphicFrameLocks noGrp="1"/>
          </p:cNvGraphicFramePr>
          <p:nvPr>
            <p:extLst>
              <p:ext uri="{D42A27DB-BD31-4B8C-83A1-F6EECF244321}">
                <p14:modId xmlns:p14="http://schemas.microsoft.com/office/powerpoint/2010/main" val="3117971846"/>
              </p:ext>
            </p:extLst>
          </p:nvPr>
        </p:nvGraphicFramePr>
        <p:xfrm>
          <a:off x="2233612" y="1924967"/>
          <a:ext cx="4676776" cy="3008066"/>
        </p:xfrm>
        <a:graphic>
          <a:graphicData uri="http://schemas.openxmlformats.org/drawingml/2006/table">
            <a:tbl>
              <a:tblPr firstRow="1" bandRow="1">
                <a:tableStyleId>{5C22544A-7EE6-4342-B048-85BDC9FD1C3A}</a:tableStyleId>
              </a:tblPr>
              <a:tblGrid>
                <a:gridCol w="1169194">
                  <a:extLst>
                    <a:ext uri="{9D8B030D-6E8A-4147-A177-3AD203B41FA5}">
                      <a16:colId xmlns:a16="http://schemas.microsoft.com/office/drawing/2014/main" val="2584268878"/>
                    </a:ext>
                  </a:extLst>
                </a:gridCol>
                <a:gridCol w="1169194">
                  <a:extLst>
                    <a:ext uri="{9D8B030D-6E8A-4147-A177-3AD203B41FA5}">
                      <a16:colId xmlns:a16="http://schemas.microsoft.com/office/drawing/2014/main" val="811834770"/>
                    </a:ext>
                  </a:extLst>
                </a:gridCol>
                <a:gridCol w="1169194">
                  <a:extLst>
                    <a:ext uri="{9D8B030D-6E8A-4147-A177-3AD203B41FA5}">
                      <a16:colId xmlns:a16="http://schemas.microsoft.com/office/drawing/2014/main" val="3790020212"/>
                    </a:ext>
                  </a:extLst>
                </a:gridCol>
                <a:gridCol w="1169194">
                  <a:extLst>
                    <a:ext uri="{9D8B030D-6E8A-4147-A177-3AD203B41FA5}">
                      <a16:colId xmlns:a16="http://schemas.microsoft.com/office/drawing/2014/main" val="3353732735"/>
                    </a:ext>
                  </a:extLst>
                </a:gridCol>
              </a:tblGrid>
              <a:tr h="1504033">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800" dirty="0"/>
                    </a:p>
                  </a:txBody>
                  <a:tcPr marL="110642" marR="110642" marT="55321" marB="553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314940"/>
                  </a:ext>
                </a:extLst>
              </a:tr>
              <a:tr h="1504033">
                <a:tc>
                  <a:txBody>
                    <a:bodyPr/>
                    <a:lstStyle/>
                    <a:p>
                      <a:pPr algn="ctr"/>
                      <a:r>
                        <a:rPr lang="en-GB" sz="2400" b="1" dirty="0">
                          <a:latin typeface="Century Gothic" panose="020B0502020202020204" pitchFamily="34" charset="0"/>
                        </a:rPr>
                        <a:t>0.2</a:t>
                      </a:r>
                      <a:endParaRPr lang="en-GB" sz="2800" b="1"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spc="-300"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0.4</a:t>
                      </a:r>
                      <a:endParaRPr lang="en-GB" sz="2800" b="1"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spc="-300" dirty="0">
                        <a:latin typeface="Century Gothic" panose="020B0502020202020204" pitchFamily="34" charset="0"/>
                      </a:endParaRPr>
                    </a:p>
                  </a:txBody>
                  <a:tcPr marL="110642" marR="110642" marT="55321" marB="55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3399135"/>
                  </a:ext>
                </a:extLst>
              </a:tr>
            </a:tbl>
          </a:graphicData>
        </a:graphic>
      </p:graphicFrame>
      <p:graphicFrame>
        <p:nvGraphicFramePr>
          <p:cNvPr id="9" name="Table 8">
            <a:extLst>
              <a:ext uri="{FF2B5EF4-FFF2-40B4-BE49-F238E27FC236}">
                <a16:creationId xmlns:a16="http://schemas.microsoft.com/office/drawing/2014/main" id="{091C52AF-05E0-4056-AAB6-E89BD1F328BA}"/>
              </a:ext>
            </a:extLst>
          </p:cNvPr>
          <p:cNvGraphicFramePr>
            <a:graphicFrameLocks noGrp="1"/>
          </p:cNvGraphicFramePr>
          <p:nvPr/>
        </p:nvGraphicFramePr>
        <p:xfrm>
          <a:off x="3757773"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r>
                        <a:rPr lang="en-GB" sz="2400" baseline="0" dirty="0">
                          <a:solidFill>
                            <a:schemeClr val="tx1"/>
                          </a:solidFill>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3" name="Table 12">
            <a:extLst>
              <a:ext uri="{FF2B5EF4-FFF2-40B4-BE49-F238E27FC236}">
                <a16:creationId xmlns:a16="http://schemas.microsoft.com/office/drawing/2014/main" id="{1880E562-50F1-4566-A593-A361A2B572D6}"/>
              </a:ext>
            </a:extLst>
          </p:cNvPr>
          <p:cNvGraphicFramePr>
            <a:graphicFrameLocks noGrp="1"/>
          </p:cNvGraphicFramePr>
          <p:nvPr>
            <p:extLst>
              <p:ext uri="{D42A27DB-BD31-4B8C-83A1-F6EECF244321}">
                <p14:modId xmlns:p14="http://schemas.microsoft.com/office/powerpoint/2010/main" val="1832563439"/>
              </p:ext>
            </p:extLst>
          </p:nvPr>
        </p:nvGraphicFramePr>
        <p:xfrm>
          <a:off x="2583622"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r>
                        <a:rPr lang="en-GB" sz="2400" baseline="0" dirty="0">
                          <a:solidFill>
                            <a:srgbClr val="FF0000"/>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4" name="Table 13">
            <a:extLst>
              <a:ext uri="{FF2B5EF4-FFF2-40B4-BE49-F238E27FC236}">
                <a16:creationId xmlns:a16="http://schemas.microsoft.com/office/drawing/2014/main" id="{1CB0FDFD-1688-4FC9-A9F7-DBD7ABBC73CF}"/>
              </a:ext>
            </a:extLst>
          </p:cNvPr>
          <p:cNvGraphicFramePr>
            <a:graphicFrameLocks noGrp="1"/>
          </p:cNvGraphicFramePr>
          <p:nvPr>
            <p:extLst>
              <p:ext uri="{D42A27DB-BD31-4B8C-83A1-F6EECF244321}">
                <p14:modId xmlns:p14="http://schemas.microsoft.com/office/powerpoint/2010/main" val="134412102"/>
              </p:ext>
            </p:extLst>
          </p:nvPr>
        </p:nvGraphicFramePr>
        <p:xfrm>
          <a:off x="4931924"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r>
                        <a:rPr lang="en-GB" sz="2400" baseline="0" dirty="0">
                          <a:solidFill>
                            <a:srgbClr val="FF0000"/>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chemeClr val="tx1"/>
                          </a:solidFill>
                          <a:latin typeface="Century Gothic" panose="020B0502020202020204" pitchFamily="34" charset="0"/>
                        </a:rPr>
                        <a:t>10</a:t>
                      </a:r>
                      <a:endParaRPr lang="en-GB" sz="2800" b="1" baseline="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graphicFrame>
        <p:nvGraphicFramePr>
          <p:cNvPr id="15" name="Table 14">
            <a:extLst>
              <a:ext uri="{FF2B5EF4-FFF2-40B4-BE49-F238E27FC236}">
                <a16:creationId xmlns:a16="http://schemas.microsoft.com/office/drawing/2014/main" id="{14AA2ED8-04FD-42EC-800B-C49FE065EB27}"/>
              </a:ext>
            </a:extLst>
          </p:cNvPr>
          <p:cNvGraphicFramePr>
            <a:graphicFrameLocks noGrp="1"/>
          </p:cNvGraphicFramePr>
          <p:nvPr>
            <p:extLst>
              <p:ext uri="{D42A27DB-BD31-4B8C-83A1-F6EECF244321}">
                <p14:modId xmlns:p14="http://schemas.microsoft.com/office/powerpoint/2010/main" val="3800874424"/>
              </p:ext>
            </p:extLst>
          </p:nvPr>
        </p:nvGraphicFramePr>
        <p:xfrm>
          <a:off x="6106075" y="2207340"/>
          <a:ext cx="468000" cy="100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3387764766"/>
                    </a:ext>
                  </a:extLst>
                </a:gridCol>
              </a:tblGrid>
              <a:tr h="468000">
                <a:tc>
                  <a:txBody>
                    <a:bodyPr/>
                    <a:lstStyle/>
                    <a:p>
                      <a:pPr algn="ctr"/>
                      <a:r>
                        <a:rPr lang="en-GB" sz="2400" baseline="0"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1521"/>
                  </a:ext>
                </a:extLst>
              </a:tr>
              <a:tr h="36000">
                <a:tc>
                  <a:txBody>
                    <a:bodyPr/>
                    <a:lstStyle/>
                    <a:p>
                      <a:pPr algn="ctr"/>
                      <a:endParaRPr lang="en-GB" sz="100" baseline="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759933"/>
                  </a:ext>
                </a:extLst>
              </a:tr>
              <a:tr h="36000">
                <a:tc>
                  <a:txBody>
                    <a:bodyPr/>
                    <a:lstStyle/>
                    <a:p>
                      <a:pPr algn="ctr"/>
                      <a:endParaRPr lang="en-GB" sz="100" baseline="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367849"/>
                  </a:ext>
                </a:extLst>
              </a:tr>
              <a:tr h="468000">
                <a:tc>
                  <a:txBody>
                    <a:bodyPr/>
                    <a:lstStyle/>
                    <a:p>
                      <a:pPr algn="ctr"/>
                      <a:r>
                        <a:rPr lang="en-GB" sz="2400" b="1" baseline="0" dirty="0">
                          <a:solidFill>
                            <a:srgbClr val="FF0000"/>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341592"/>
                  </a:ext>
                </a:extLst>
              </a:tr>
            </a:tbl>
          </a:graphicData>
        </a:graphic>
      </p:graphicFrame>
      <p:sp>
        <p:nvSpPr>
          <p:cNvPr id="2" name="Rectangle 1">
            <a:extLst>
              <a:ext uri="{FF2B5EF4-FFF2-40B4-BE49-F238E27FC236}">
                <a16:creationId xmlns:a16="http://schemas.microsoft.com/office/drawing/2014/main" id="{710CB2BA-6736-4125-A679-3DA73A7E615D}"/>
              </a:ext>
            </a:extLst>
          </p:cNvPr>
          <p:cNvSpPr/>
          <p:nvPr/>
        </p:nvSpPr>
        <p:spPr>
          <a:xfrm>
            <a:off x="3757773" y="3943745"/>
            <a:ext cx="468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0.3</a:t>
            </a:r>
          </a:p>
        </p:txBody>
      </p:sp>
      <p:sp>
        <p:nvSpPr>
          <p:cNvPr id="16" name="Rectangle 15">
            <a:extLst>
              <a:ext uri="{FF2B5EF4-FFF2-40B4-BE49-F238E27FC236}">
                <a16:creationId xmlns:a16="http://schemas.microsoft.com/office/drawing/2014/main" id="{92AA1E5E-38FE-47EB-9C0A-994BC03616A1}"/>
              </a:ext>
            </a:extLst>
          </p:cNvPr>
          <p:cNvSpPr/>
          <p:nvPr/>
        </p:nvSpPr>
        <p:spPr>
          <a:xfrm>
            <a:off x="6106075" y="3943745"/>
            <a:ext cx="468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0.5</a:t>
            </a:r>
          </a:p>
        </p:txBody>
      </p:sp>
    </p:spTree>
    <p:extLst>
      <p:ext uri="{BB962C8B-B14F-4D97-AF65-F5344CB8AC3E}">
        <p14:creationId xmlns:p14="http://schemas.microsoft.com/office/powerpoint/2010/main" val="375002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decimal number shown on the place value grid.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D2C07B53-453D-413E-95BA-A2FC8101EBE0}"/>
              </a:ext>
            </a:extLst>
          </p:cNvPr>
          <p:cNvGraphicFramePr>
            <a:graphicFrameLocks noGrp="1"/>
          </p:cNvGraphicFramePr>
          <p:nvPr>
            <p:extLst>
              <p:ext uri="{D42A27DB-BD31-4B8C-83A1-F6EECF244321}">
                <p14:modId xmlns:p14="http://schemas.microsoft.com/office/powerpoint/2010/main" val="2753596273"/>
              </p:ext>
            </p:extLst>
          </p:nvPr>
        </p:nvGraphicFramePr>
        <p:xfrm>
          <a:off x="1332000" y="4821715"/>
          <a:ext cx="6480000" cy="648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162320272"/>
                    </a:ext>
                  </a:extLst>
                </a:gridCol>
                <a:gridCol w="2160000">
                  <a:extLst>
                    <a:ext uri="{9D8B030D-6E8A-4147-A177-3AD203B41FA5}">
                      <a16:colId xmlns:a16="http://schemas.microsoft.com/office/drawing/2014/main" val="3282789103"/>
                    </a:ext>
                  </a:extLst>
                </a:gridCol>
                <a:gridCol w="2160000">
                  <a:extLst>
                    <a:ext uri="{9D8B030D-6E8A-4147-A177-3AD203B41FA5}">
                      <a16:colId xmlns:a16="http://schemas.microsoft.com/office/drawing/2014/main" val="3810724896"/>
                    </a:ext>
                  </a:extLst>
                </a:gridCol>
              </a:tblGrid>
              <a:tr h="648000">
                <a:tc>
                  <a:txBody>
                    <a:bodyPr/>
                    <a:lstStyle/>
                    <a:p>
                      <a:pPr algn="ctr"/>
                      <a:r>
                        <a:rPr lang="en-US" sz="3200" b="1" dirty="0">
                          <a:latin typeface="Century Gothic" panose="020B0502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latin typeface="Century Gothic" panose="020B0502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latin typeface="Century Gothic" panose="020B0502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8764235"/>
                  </a:ext>
                </a:extLst>
              </a:tr>
            </a:tbl>
          </a:graphicData>
        </a:graphic>
      </p:graphicFrame>
      <p:graphicFrame>
        <p:nvGraphicFramePr>
          <p:cNvPr id="10" name="Table 9">
            <a:extLst>
              <a:ext uri="{FF2B5EF4-FFF2-40B4-BE49-F238E27FC236}">
                <a16:creationId xmlns:a16="http://schemas.microsoft.com/office/drawing/2014/main" id="{F428EC3A-775D-4CF4-AC3D-8917F3752439}"/>
              </a:ext>
            </a:extLst>
          </p:cNvPr>
          <p:cNvGraphicFramePr>
            <a:graphicFrameLocks noGrp="1"/>
          </p:cNvGraphicFramePr>
          <p:nvPr>
            <p:extLst>
              <p:ext uri="{D42A27DB-BD31-4B8C-83A1-F6EECF244321}">
                <p14:modId xmlns:p14="http://schemas.microsoft.com/office/powerpoint/2010/main" val="1811195006"/>
              </p:ext>
            </p:extLst>
          </p:nvPr>
        </p:nvGraphicFramePr>
        <p:xfrm>
          <a:off x="1692000" y="1916085"/>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1" name="Oval 20">
            <a:extLst>
              <a:ext uri="{FF2B5EF4-FFF2-40B4-BE49-F238E27FC236}">
                <a16:creationId xmlns:a16="http://schemas.microsoft.com/office/drawing/2014/main" id="{FAA098A9-0548-47B2-94D0-E0CC432504F7}"/>
              </a:ext>
            </a:extLst>
          </p:cNvPr>
          <p:cNvSpPr/>
          <p:nvPr/>
        </p:nvSpPr>
        <p:spPr>
          <a:xfrm>
            <a:off x="4464000" y="215947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15DFA64-C128-4AA4-ACAE-EC6E29AF2830}"/>
              </a:ext>
            </a:extLst>
          </p:cNvPr>
          <p:cNvSpPr/>
          <p:nvPr/>
        </p:nvSpPr>
        <p:spPr>
          <a:xfrm>
            <a:off x="4464000" y="338852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D763E32-95D2-4081-97ED-F31A0845C2A6}"/>
              </a:ext>
            </a:extLst>
          </p:cNvPr>
          <p:cNvGrpSpPr/>
          <p:nvPr/>
        </p:nvGrpSpPr>
        <p:grpSpPr>
          <a:xfrm>
            <a:off x="2048983" y="3334524"/>
            <a:ext cx="2009893" cy="324000"/>
            <a:chOff x="1967703" y="3334524"/>
            <a:chExt cx="2009893" cy="324000"/>
          </a:xfrm>
        </p:grpSpPr>
        <p:sp>
          <p:nvSpPr>
            <p:cNvPr id="41" name="Oval 40">
              <a:extLst>
                <a:ext uri="{FF2B5EF4-FFF2-40B4-BE49-F238E27FC236}">
                  <a16:creationId xmlns:a16="http://schemas.microsoft.com/office/drawing/2014/main" id="{C7E59486-0A7E-4595-8B46-9D27FF7877B7}"/>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7DACD29-68C8-4782-BBE4-8C721F5A9DAE}"/>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66339C6-4CC4-4C67-A576-7C8C87B024E1}"/>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CD122F4-FFEB-4B2B-91A1-C35A5E1F6F88}"/>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C2E9EB4-468E-46B9-9ED6-9AF35C0064AD}"/>
              </a:ext>
            </a:extLst>
          </p:cNvPr>
          <p:cNvGrpSpPr/>
          <p:nvPr/>
        </p:nvGrpSpPr>
        <p:grpSpPr>
          <a:xfrm>
            <a:off x="4929061" y="3334524"/>
            <a:ext cx="2307119" cy="324000"/>
            <a:chOff x="5000181" y="3334524"/>
            <a:chExt cx="2307119" cy="324000"/>
          </a:xfrm>
        </p:grpSpPr>
        <p:sp>
          <p:nvSpPr>
            <p:cNvPr id="36" name="Oval 35">
              <a:extLst>
                <a:ext uri="{FF2B5EF4-FFF2-40B4-BE49-F238E27FC236}">
                  <a16:creationId xmlns:a16="http://schemas.microsoft.com/office/drawing/2014/main" id="{0B8CAE10-8C8F-4C0C-96EF-086F4E6E0097}"/>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2D2A012-C76E-4589-98BF-4856E81BEE38}"/>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426113-EE7E-4560-B4B7-38B744817B07}"/>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87C9158-8291-48A9-AE22-1D56B9B87D1A}"/>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FA2AB3A-6911-4D23-BE0D-77D67C7A5706}"/>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decimal number shown on the place value grid.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D2C07B53-453D-413E-95BA-A2FC8101EBE0}"/>
              </a:ext>
            </a:extLst>
          </p:cNvPr>
          <p:cNvGraphicFramePr>
            <a:graphicFrameLocks noGrp="1"/>
          </p:cNvGraphicFramePr>
          <p:nvPr>
            <p:extLst>
              <p:ext uri="{D42A27DB-BD31-4B8C-83A1-F6EECF244321}">
                <p14:modId xmlns:p14="http://schemas.microsoft.com/office/powerpoint/2010/main" val="3660128627"/>
              </p:ext>
            </p:extLst>
          </p:nvPr>
        </p:nvGraphicFramePr>
        <p:xfrm>
          <a:off x="1332000" y="4821715"/>
          <a:ext cx="6480000" cy="648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162320272"/>
                    </a:ext>
                  </a:extLst>
                </a:gridCol>
                <a:gridCol w="2160000">
                  <a:extLst>
                    <a:ext uri="{9D8B030D-6E8A-4147-A177-3AD203B41FA5}">
                      <a16:colId xmlns:a16="http://schemas.microsoft.com/office/drawing/2014/main" val="3282789103"/>
                    </a:ext>
                  </a:extLst>
                </a:gridCol>
                <a:gridCol w="2160000">
                  <a:extLst>
                    <a:ext uri="{9D8B030D-6E8A-4147-A177-3AD203B41FA5}">
                      <a16:colId xmlns:a16="http://schemas.microsoft.com/office/drawing/2014/main" val="3810724896"/>
                    </a:ext>
                  </a:extLst>
                </a:gridCol>
              </a:tblGrid>
              <a:tr h="648000">
                <a:tc>
                  <a:txBody>
                    <a:bodyPr/>
                    <a:lstStyle/>
                    <a:p>
                      <a:pPr algn="ctr"/>
                      <a:r>
                        <a:rPr lang="en-US" sz="3200" b="1" dirty="0">
                          <a:latin typeface="Century Gothic" panose="020B0502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latin typeface="Century Gothic" panose="020B0502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solidFill>
                            <a:srgbClr val="FF0000"/>
                          </a:solidFill>
                          <a:latin typeface="Century Gothic" panose="020B0502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8764235"/>
                  </a:ext>
                </a:extLst>
              </a:tr>
            </a:tbl>
          </a:graphicData>
        </a:graphic>
      </p:graphicFrame>
      <p:graphicFrame>
        <p:nvGraphicFramePr>
          <p:cNvPr id="10" name="Table 9">
            <a:extLst>
              <a:ext uri="{FF2B5EF4-FFF2-40B4-BE49-F238E27FC236}">
                <a16:creationId xmlns:a16="http://schemas.microsoft.com/office/drawing/2014/main" id="{F428EC3A-775D-4CF4-AC3D-8917F3752439}"/>
              </a:ext>
            </a:extLst>
          </p:cNvPr>
          <p:cNvGraphicFramePr>
            <a:graphicFrameLocks noGrp="1"/>
          </p:cNvGraphicFramePr>
          <p:nvPr>
            <p:extLst>
              <p:ext uri="{D42A27DB-BD31-4B8C-83A1-F6EECF244321}">
                <p14:modId xmlns:p14="http://schemas.microsoft.com/office/powerpoint/2010/main" val="231635196"/>
              </p:ext>
            </p:extLst>
          </p:nvPr>
        </p:nvGraphicFramePr>
        <p:xfrm>
          <a:off x="1692000" y="1916085"/>
          <a:ext cx="5760000" cy="232410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900575446"/>
                    </a:ext>
                  </a:extLst>
                </a:gridCol>
                <a:gridCol w="2880000">
                  <a:extLst>
                    <a:ext uri="{9D8B030D-6E8A-4147-A177-3AD203B41FA5}">
                      <a16:colId xmlns:a16="http://schemas.microsoft.com/office/drawing/2014/main" val="48878411"/>
                    </a:ext>
                  </a:extLst>
                </a:gridCol>
              </a:tblGrid>
              <a:tr h="777493">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546607">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4" name="Oval 3">
            <a:extLst>
              <a:ext uri="{FF2B5EF4-FFF2-40B4-BE49-F238E27FC236}">
                <a16:creationId xmlns:a16="http://schemas.microsoft.com/office/drawing/2014/main" id="{A0FE4C96-E83E-4358-B4E2-F6C98D25AFD8}"/>
              </a:ext>
            </a:extLst>
          </p:cNvPr>
          <p:cNvSpPr/>
          <p:nvPr/>
        </p:nvSpPr>
        <p:spPr>
          <a:xfrm>
            <a:off x="6184926" y="4799424"/>
            <a:ext cx="1110950" cy="692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A966CDD7-B290-42D8-B226-E46379DEA891}"/>
              </a:ext>
            </a:extLst>
          </p:cNvPr>
          <p:cNvSpPr/>
          <p:nvPr/>
        </p:nvSpPr>
        <p:spPr>
          <a:xfrm>
            <a:off x="4464000" y="2159477"/>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326C47C-9F57-4594-BDB5-93ABF5315206}"/>
              </a:ext>
            </a:extLst>
          </p:cNvPr>
          <p:cNvSpPr/>
          <p:nvPr/>
        </p:nvSpPr>
        <p:spPr>
          <a:xfrm>
            <a:off x="4464000" y="3388524"/>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CCDB203A-6516-4B11-828E-F28AF5330428}"/>
              </a:ext>
            </a:extLst>
          </p:cNvPr>
          <p:cNvGrpSpPr/>
          <p:nvPr/>
        </p:nvGrpSpPr>
        <p:grpSpPr>
          <a:xfrm>
            <a:off x="2048983" y="3334524"/>
            <a:ext cx="2009893" cy="324000"/>
            <a:chOff x="1967703" y="3334524"/>
            <a:chExt cx="2009893" cy="324000"/>
          </a:xfrm>
        </p:grpSpPr>
        <p:sp>
          <p:nvSpPr>
            <p:cNvPr id="26" name="Oval 25">
              <a:extLst>
                <a:ext uri="{FF2B5EF4-FFF2-40B4-BE49-F238E27FC236}">
                  <a16:creationId xmlns:a16="http://schemas.microsoft.com/office/drawing/2014/main" id="{762D4F52-AD12-4FBE-B223-263D7BA7DDB5}"/>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0E387B3-74E7-474F-8981-D1CA6CE85D1C}"/>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B6251D-08B6-4CBD-929E-03D33EF67097}"/>
                </a:ext>
              </a:extLst>
            </p:cNvPr>
            <p:cNvSpPr>
              <a:spLocks noChangeAspect="1"/>
            </p:cNvSpPr>
            <p:nvPr/>
          </p:nvSpPr>
          <p:spPr>
            <a:xfrm>
              <a:off x="3091631"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8DE5E4-A8A5-4899-8BCE-B3DB30AC07F3}"/>
                </a:ext>
              </a:extLst>
            </p:cNvPr>
            <p:cNvSpPr>
              <a:spLocks noChangeAspect="1"/>
            </p:cNvSpPr>
            <p:nvPr/>
          </p:nvSpPr>
          <p:spPr>
            <a:xfrm>
              <a:off x="3653596"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86535742-66E0-44A3-81F7-30D4E1BA044E}"/>
              </a:ext>
            </a:extLst>
          </p:cNvPr>
          <p:cNvGrpSpPr/>
          <p:nvPr/>
        </p:nvGrpSpPr>
        <p:grpSpPr>
          <a:xfrm>
            <a:off x="4929061" y="3334524"/>
            <a:ext cx="2307119" cy="324000"/>
            <a:chOff x="5000181" y="3334524"/>
            <a:chExt cx="2307119" cy="324000"/>
          </a:xfrm>
        </p:grpSpPr>
        <p:sp>
          <p:nvSpPr>
            <p:cNvPr id="31" name="Oval 30">
              <a:extLst>
                <a:ext uri="{FF2B5EF4-FFF2-40B4-BE49-F238E27FC236}">
                  <a16:creationId xmlns:a16="http://schemas.microsoft.com/office/drawing/2014/main" id="{710139EC-644E-4E07-BA62-A4BD7C5A7887}"/>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925FD79-ACC6-45F1-B899-DD5DE6B1BB53}"/>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D68C773-1D1B-4423-9FCD-1786C96ED360}"/>
                </a:ext>
              </a:extLst>
            </p:cNvPr>
            <p:cNvSpPr>
              <a:spLocks noChangeAspect="1"/>
            </p:cNvSpPr>
            <p:nvPr/>
          </p:nvSpPr>
          <p:spPr>
            <a:xfrm>
              <a:off x="500018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04AF1FD-D9E2-4FDF-BD7B-6796BB7CCFA2}"/>
                </a:ext>
              </a:extLst>
            </p:cNvPr>
            <p:cNvSpPr>
              <a:spLocks noChangeAspect="1"/>
            </p:cNvSpPr>
            <p:nvPr/>
          </p:nvSpPr>
          <p:spPr>
            <a:xfrm>
              <a:off x="648752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9E288D3-93E2-42C9-B76A-CA3A536D4866}"/>
                </a:ext>
              </a:extLst>
            </p:cNvPr>
            <p:cNvSpPr>
              <a:spLocks noChangeAspect="1"/>
            </p:cNvSpPr>
            <p:nvPr/>
          </p:nvSpPr>
          <p:spPr>
            <a:xfrm>
              <a:off x="6983300"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532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counters to make the place value grids correct.</a:t>
            </a:r>
          </a:p>
          <a:p>
            <a:pPr lvl="0" algn="ctr"/>
            <a:endParaRPr lang="en-GB" sz="2000" b="1" dirty="0">
              <a:solidFill>
                <a:schemeClr val="tx1"/>
              </a:solidFill>
              <a:latin typeface="Century Gothic" panose="020B0502020202020204" pitchFamily="34" charset="0"/>
            </a:endParaRPr>
          </a:p>
          <a:p>
            <a:pPr lvl="1"/>
            <a:endParaRPr lang="en-GB" sz="36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F428EC3A-775D-4CF4-AC3D-8917F3752439}"/>
              </a:ext>
            </a:extLst>
          </p:cNvPr>
          <p:cNvGraphicFramePr>
            <a:graphicFrameLocks noGrp="1"/>
          </p:cNvGraphicFramePr>
          <p:nvPr>
            <p:extLst>
              <p:ext uri="{D42A27DB-BD31-4B8C-83A1-F6EECF244321}">
                <p14:modId xmlns:p14="http://schemas.microsoft.com/office/powerpoint/2010/main" val="859011524"/>
              </p:ext>
            </p:extLst>
          </p:nvPr>
        </p:nvGraphicFramePr>
        <p:xfrm>
          <a:off x="2320360" y="1593000"/>
          <a:ext cx="5685720" cy="1836000"/>
        </p:xfrm>
        <a:graphic>
          <a:graphicData uri="http://schemas.openxmlformats.org/drawingml/2006/table">
            <a:tbl>
              <a:tblPr firstRow="1" bandRow="1">
                <a:tableStyleId>{5C22544A-7EE6-4342-B048-85BDC9FD1C3A}</a:tableStyleId>
              </a:tblPr>
              <a:tblGrid>
                <a:gridCol w="2842860">
                  <a:extLst>
                    <a:ext uri="{9D8B030D-6E8A-4147-A177-3AD203B41FA5}">
                      <a16:colId xmlns:a16="http://schemas.microsoft.com/office/drawing/2014/main" val="2900575446"/>
                    </a:ext>
                  </a:extLst>
                </a:gridCol>
                <a:gridCol w="2842860">
                  <a:extLst>
                    <a:ext uri="{9D8B030D-6E8A-4147-A177-3AD203B41FA5}">
                      <a16:colId xmlns:a16="http://schemas.microsoft.com/office/drawing/2014/main" val="48878411"/>
                    </a:ext>
                  </a:extLst>
                </a:gridCol>
              </a:tblGrid>
              <a:tr h="540000">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296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 name="TextBox 1">
            <a:extLst>
              <a:ext uri="{FF2B5EF4-FFF2-40B4-BE49-F238E27FC236}">
                <a16:creationId xmlns:a16="http://schemas.microsoft.com/office/drawing/2014/main" id="{7B9398D7-3E45-44C8-B02A-783B16C25C9C}"/>
              </a:ext>
            </a:extLst>
          </p:cNvPr>
          <p:cNvSpPr txBox="1"/>
          <p:nvPr/>
        </p:nvSpPr>
        <p:spPr>
          <a:xfrm>
            <a:off x="915487" y="2249390"/>
            <a:ext cx="853440" cy="523220"/>
          </a:xfrm>
          <a:prstGeom prst="rect">
            <a:avLst/>
          </a:prstGeom>
          <a:noFill/>
        </p:spPr>
        <p:txBody>
          <a:bodyPr wrap="square" rtlCol="0">
            <a:spAutoFit/>
          </a:bodyPr>
          <a:lstStyle/>
          <a:p>
            <a:pPr algn="ctr"/>
            <a:r>
              <a:rPr lang="en-GB" sz="2800" b="1" dirty="0">
                <a:latin typeface="Century Gothic" panose="020B0502020202020204" pitchFamily="34" charset="0"/>
              </a:rPr>
              <a:t>3.6</a:t>
            </a:r>
            <a:endParaRPr lang="en-GB" sz="2800" dirty="0"/>
          </a:p>
        </p:txBody>
      </p:sp>
      <p:sp>
        <p:nvSpPr>
          <p:cNvPr id="20" name="TextBox 19">
            <a:extLst>
              <a:ext uri="{FF2B5EF4-FFF2-40B4-BE49-F238E27FC236}">
                <a16:creationId xmlns:a16="http://schemas.microsoft.com/office/drawing/2014/main" id="{80401549-40F3-4996-AAD3-8D837A370D59}"/>
              </a:ext>
            </a:extLst>
          </p:cNvPr>
          <p:cNvSpPr txBox="1"/>
          <p:nvPr/>
        </p:nvSpPr>
        <p:spPr>
          <a:xfrm>
            <a:off x="915487" y="4617706"/>
            <a:ext cx="853440" cy="523220"/>
          </a:xfrm>
          <a:prstGeom prst="rect">
            <a:avLst/>
          </a:prstGeom>
          <a:noFill/>
        </p:spPr>
        <p:txBody>
          <a:bodyPr wrap="square" rtlCol="0">
            <a:spAutoFit/>
          </a:bodyPr>
          <a:lstStyle/>
          <a:p>
            <a:pPr algn="ctr"/>
            <a:r>
              <a:rPr lang="en-GB" sz="2800" b="1" dirty="0">
                <a:latin typeface="Century Gothic" panose="020B0502020202020204" pitchFamily="34" charset="0"/>
              </a:rPr>
              <a:t>1.4</a:t>
            </a:r>
            <a:endParaRPr lang="en-GB" sz="2800" dirty="0"/>
          </a:p>
        </p:txBody>
      </p:sp>
      <p:graphicFrame>
        <p:nvGraphicFramePr>
          <p:cNvPr id="27" name="Table 26">
            <a:extLst>
              <a:ext uri="{FF2B5EF4-FFF2-40B4-BE49-F238E27FC236}">
                <a16:creationId xmlns:a16="http://schemas.microsoft.com/office/drawing/2014/main" id="{2D55F9FD-37FA-4259-AC23-E5023C9A310E}"/>
              </a:ext>
            </a:extLst>
          </p:cNvPr>
          <p:cNvGraphicFramePr>
            <a:graphicFrameLocks noGrp="1"/>
          </p:cNvGraphicFramePr>
          <p:nvPr>
            <p:extLst>
              <p:ext uri="{D42A27DB-BD31-4B8C-83A1-F6EECF244321}">
                <p14:modId xmlns:p14="http://schemas.microsoft.com/office/powerpoint/2010/main" val="3403211554"/>
              </p:ext>
            </p:extLst>
          </p:nvPr>
        </p:nvGraphicFramePr>
        <p:xfrm>
          <a:off x="2320360" y="3961316"/>
          <a:ext cx="5685720" cy="1836000"/>
        </p:xfrm>
        <a:graphic>
          <a:graphicData uri="http://schemas.openxmlformats.org/drawingml/2006/table">
            <a:tbl>
              <a:tblPr firstRow="1" bandRow="1">
                <a:tableStyleId>{5C22544A-7EE6-4342-B048-85BDC9FD1C3A}</a:tableStyleId>
              </a:tblPr>
              <a:tblGrid>
                <a:gridCol w="2842860">
                  <a:extLst>
                    <a:ext uri="{9D8B030D-6E8A-4147-A177-3AD203B41FA5}">
                      <a16:colId xmlns:a16="http://schemas.microsoft.com/office/drawing/2014/main" val="2900575446"/>
                    </a:ext>
                  </a:extLst>
                </a:gridCol>
                <a:gridCol w="2842860">
                  <a:extLst>
                    <a:ext uri="{9D8B030D-6E8A-4147-A177-3AD203B41FA5}">
                      <a16:colId xmlns:a16="http://schemas.microsoft.com/office/drawing/2014/main" val="48878411"/>
                    </a:ext>
                  </a:extLst>
                </a:gridCol>
              </a:tblGrid>
              <a:tr h="540000">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296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44" name="Oval 43">
            <a:extLst>
              <a:ext uri="{FF2B5EF4-FFF2-40B4-BE49-F238E27FC236}">
                <a16:creationId xmlns:a16="http://schemas.microsoft.com/office/drawing/2014/main" id="{9D60214A-B0D1-4786-922C-4A4062A70AE7}"/>
              </a:ext>
            </a:extLst>
          </p:cNvPr>
          <p:cNvSpPr/>
          <p:nvPr/>
        </p:nvSpPr>
        <p:spPr>
          <a:xfrm>
            <a:off x="5055220" y="178464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BF9A2C6-F11D-4759-9D10-2FAB937A4C9E}"/>
              </a:ext>
            </a:extLst>
          </p:cNvPr>
          <p:cNvSpPr/>
          <p:nvPr/>
        </p:nvSpPr>
        <p:spPr>
          <a:xfrm>
            <a:off x="5055220" y="268187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45DF7BF2-24DC-4A0B-B0CB-35A392CE9133}"/>
              </a:ext>
            </a:extLst>
          </p:cNvPr>
          <p:cNvSpPr/>
          <p:nvPr/>
        </p:nvSpPr>
        <p:spPr>
          <a:xfrm>
            <a:off x="5055220" y="413196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656E34B-5834-4C8A-9113-6C015AB058AB}"/>
              </a:ext>
            </a:extLst>
          </p:cNvPr>
          <p:cNvSpPr/>
          <p:nvPr/>
        </p:nvSpPr>
        <p:spPr>
          <a:xfrm>
            <a:off x="5055220" y="502919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4C1A5C7A-B0E7-41EE-A058-D83F92E9CB8A}"/>
              </a:ext>
            </a:extLst>
          </p:cNvPr>
          <p:cNvGrpSpPr/>
          <p:nvPr/>
        </p:nvGrpSpPr>
        <p:grpSpPr>
          <a:xfrm>
            <a:off x="2596888" y="2317220"/>
            <a:ext cx="885964" cy="324000"/>
            <a:chOff x="1967703" y="3334524"/>
            <a:chExt cx="885964" cy="324000"/>
          </a:xfrm>
        </p:grpSpPr>
        <p:sp>
          <p:nvSpPr>
            <p:cNvPr id="53" name="Oval 52">
              <a:extLst>
                <a:ext uri="{FF2B5EF4-FFF2-40B4-BE49-F238E27FC236}">
                  <a16:creationId xmlns:a16="http://schemas.microsoft.com/office/drawing/2014/main" id="{6068681C-D06A-4825-AEB0-959B0594847B}"/>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910FFC-462A-4615-B8EB-028ECA59D4DC}"/>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4EB349D-94E0-433F-BA6D-612FF2D62ED2}"/>
              </a:ext>
            </a:extLst>
          </p:cNvPr>
          <p:cNvGrpSpPr/>
          <p:nvPr/>
        </p:nvGrpSpPr>
        <p:grpSpPr>
          <a:xfrm>
            <a:off x="5672720" y="2317220"/>
            <a:ext cx="819780" cy="324000"/>
            <a:chOff x="5495961" y="3334524"/>
            <a:chExt cx="819780" cy="324000"/>
          </a:xfrm>
        </p:grpSpPr>
        <p:sp>
          <p:nvSpPr>
            <p:cNvPr id="56" name="Oval 55">
              <a:extLst>
                <a:ext uri="{FF2B5EF4-FFF2-40B4-BE49-F238E27FC236}">
                  <a16:creationId xmlns:a16="http://schemas.microsoft.com/office/drawing/2014/main" id="{0AC1AF62-1FD0-4861-A0C6-B0AA8D256321}"/>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007A7BF-4F28-4281-81B4-811402E5C44E}"/>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a:extLst>
              <a:ext uri="{FF2B5EF4-FFF2-40B4-BE49-F238E27FC236}">
                <a16:creationId xmlns:a16="http://schemas.microsoft.com/office/drawing/2014/main" id="{50E56390-B987-486E-A465-BF50D59B8CED}"/>
              </a:ext>
            </a:extLst>
          </p:cNvPr>
          <p:cNvSpPr>
            <a:spLocks noChangeAspect="1"/>
          </p:cNvSpPr>
          <p:nvPr/>
        </p:nvSpPr>
        <p:spPr>
          <a:xfrm>
            <a:off x="5672720" y="4704606"/>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counters to make the place value grids correct.</a:t>
            </a:r>
          </a:p>
          <a:p>
            <a:pPr lvl="0" algn="ctr"/>
            <a:endParaRPr lang="en-GB" sz="2000" b="1" dirty="0">
              <a:solidFill>
                <a:schemeClr val="tx1"/>
              </a:solidFill>
              <a:latin typeface="Century Gothic" panose="020B0502020202020204" pitchFamily="34" charset="0"/>
            </a:endParaRPr>
          </a:p>
          <a:p>
            <a:pPr lvl="1"/>
            <a:endParaRPr lang="en-GB" sz="36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1"/>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F428EC3A-775D-4CF4-AC3D-8917F3752439}"/>
              </a:ext>
            </a:extLst>
          </p:cNvPr>
          <p:cNvGraphicFramePr>
            <a:graphicFrameLocks noGrp="1"/>
          </p:cNvGraphicFramePr>
          <p:nvPr/>
        </p:nvGraphicFramePr>
        <p:xfrm>
          <a:off x="2320360" y="1593000"/>
          <a:ext cx="5685720" cy="1836000"/>
        </p:xfrm>
        <a:graphic>
          <a:graphicData uri="http://schemas.openxmlformats.org/drawingml/2006/table">
            <a:tbl>
              <a:tblPr firstRow="1" bandRow="1">
                <a:tableStyleId>{5C22544A-7EE6-4342-B048-85BDC9FD1C3A}</a:tableStyleId>
              </a:tblPr>
              <a:tblGrid>
                <a:gridCol w="2842860">
                  <a:extLst>
                    <a:ext uri="{9D8B030D-6E8A-4147-A177-3AD203B41FA5}">
                      <a16:colId xmlns:a16="http://schemas.microsoft.com/office/drawing/2014/main" val="2900575446"/>
                    </a:ext>
                  </a:extLst>
                </a:gridCol>
                <a:gridCol w="2842860">
                  <a:extLst>
                    <a:ext uri="{9D8B030D-6E8A-4147-A177-3AD203B41FA5}">
                      <a16:colId xmlns:a16="http://schemas.microsoft.com/office/drawing/2014/main" val="48878411"/>
                    </a:ext>
                  </a:extLst>
                </a:gridCol>
              </a:tblGrid>
              <a:tr h="540000">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296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 name="TextBox 1">
            <a:extLst>
              <a:ext uri="{FF2B5EF4-FFF2-40B4-BE49-F238E27FC236}">
                <a16:creationId xmlns:a16="http://schemas.microsoft.com/office/drawing/2014/main" id="{7B9398D7-3E45-44C8-B02A-783B16C25C9C}"/>
              </a:ext>
            </a:extLst>
          </p:cNvPr>
          <p:cNvSpPr txBox="1"/>
          <p:nvPr/>
        </p:nvSpPr>
        <p:spPr>
          <a:xfrm>
            <a:off x="915487" y="2249390"/>
            <a:ext cx="853440" cy="523220"/>
          </a:xfrm>
          <a:prstGeom prst="rect">
            <a:avLst/>
          </a:prstGeom>
          <a:noFill/>
        </p:spPr>
        <p:txBody>
          <a:bodyPr wrap="square" rtlCol="0">
            <a:spAutoFit/>
          </a:bodyPr>
          <a:lstStyle/>
          <a:p>
            <a:pPr algn="ctr"/>
            <a:r>
              <a:rPr lang="en-GB" sz="2800" b="1" dirty="0">
                <a:latin typeface="Century Gothic" panose="020B0502020202020204" pitchFamily="34" charset="0"/>
              </a:rPr>
              <a:t>3.6</a:t>
            </a:r>
            <a:endParaRPr lang="en-GB" sz="2800" dirty="0"/>
          </a:p>
        </p:txBody>
      </p:sp>
      <p:sp>
        <p:nvSpPr>
          <p:cNvPr id="20" name="TextBox 19">
            <a:extLst>
              <a:ext uri="{FF2B5EF4-FFF2-40B4-BE49-F238E27FC236}">
                <a16:creationId xmlns:a16="http://schemas.microsoft.com/office/drawing/2014/main" id="{80401549-40F3-4996-AAD3-8D837A370D59}"/>
              </a:ext>
            </a:extLst>
          </p:cNvPr>
          <p:cNvSpPr txBox="1"/>
          <p:nvPr/>
        </p:nvSpPr>
        <p:spPr>
          <a:xfrm>
            <a:off x="915487" y="4617706"/>
            <a:ext cx="853440" cy="523220"/>
          </a:xfrm>
          <a:prstGeom prst="rect">
            <a:avLst/>
          </a:prstGeom>
          <a:noFill/>
        </p:spPr>
        <p:txBody>
          <a:bodyPr wrap="square" rtlCol="0">
            <a:spAutoFit/>
          </a:bodyPr>
          <a:lstStyle/>
          <a:p>
            <a:pPr algn="ctr"/>
            <a:r>
              <a:rPr lang="en-GB" sz="2800" b="1" dirty="0">
                <a:latin typeface="Century Gothic" panose="020B0502020202020204" pitchFamily="34" charset="0"/>
              </a:rPr>
              <a:t>1.4</a:t>
            </a:r>
            <a:endParaRPr lang="en-GB" sz="2800" dirty="0"/>
          </a:p>
        </p:txBody>
      </p:sp>
      <p:graphicFrame>
        <p:nvGraphicFramePr>
          <p:cNvPr id="27" name="Table 26">
            <a:extLst>
              <a:ext uri="{FF2B5EF4-FFF2-40B4-BE49-F238E27FC236}">
                <a16:creationId xmlns:a16="http://schemas.microsoft.com/office/drawing/2014/main" id="{2D55F9FD-37FA-4259-AC23-E5023C9A310E}"/>
              </a:ext>
            </a:extLst>
          </p:cNvPr>
          <p:cNvGraphicFramePr>
            <a:graphicFrameLocks noGrp="1"/>
          </p:cNvGraphicFramePr>
          <p:nvPr/>
        </p:nvGraphicFramePr>
        <p:xfrm>
          <a:off x="2320360" y="3961316"/>
          <a:ext cx="5685720" cy="1836000"/>
        </p:xfrm>
        <a:graphic>
          <a:graphicData uri="http://schemas.openxmlformats.org/drawingml/2006/table">
            <a:tbl>
              <a:tblPr firstRow="1" bandRow="1">
                <a:tableStyleId>{5C22544A-7EE6-4342-B048-85BDC9FD1C3A}</a:tableStyleId>
              </a:tblPr>
              <a:tblGrid>
                <a:gridCol w="2842860">
                  <a:extLst>
                    <a:ext uri="{9D8B030D-6E8A-4147-A177-3AD203B41FA5}">
                      <a16:colId xmlns:a16="http://schemas.microsoft.com/office/drawing/2014/main" val="2900575446"/>
                    </a:ext>
                  </a:extLst>
                </a:gridCol>
                <a:gridCol w="2842860">
                  <a:extLst>
                    <a:ext uri="{9D8B030D-6E8A-4147-A177-3AD203B41FA5}">
                      <a16:colId xmlns:a16="http://schemas.microsoft.com/office/drawing/2014/main" val="48878411"/>
                    </a:ext>
                  </a:extLst>
                </a:gridCol>
              </a:tblGrid>
              <a:tr h="540000">
                <a:tc>
                  <a:txBody>
                    <a:bodyPr/>
                    <a:lstStyle/>
                    <a:p>
                      <a:pPr algn="ctr"/>
                      <a:r>
                        <a:rPr lang="en-GB" sz="2400" b="1" dirty="0">
                          <a:solidFill>
                            <a:schemeClr val="tx1"/>
                          </a:solidFill>
                          <a:latin typeface="Century Gothic" panose="020B0502020202020204" pitchFamily="34" charset="0"/>
                        </a:rPr>
                        <a:t>Ones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400" b="1" dirty="0">
                          <a:solidFill>
                            <a:schemeClr val="tx1"/>
                          </a:solidFill>
                          <a:latin typeface="Century Gothic" panose="020B0502020202020204" pitchFamily="34" charset="0"/>
                        </a:rPr>
                        <a:t>Tenths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49773854"/>
                  </a:ext>
                </a:extLst>
              </a:tr>
              <a:tr h="1296000">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56447"/>
                  </a:ext>
                </a:extLst>
              </a:tr>
            </a:tbl>
          </a:graphicData>
        </a:graphic>
      </p:graphicFrame>
      <p:sp>
        <p:nvSpPr>
          <p:cNvPr id="24" name="Oval 23">
            <a:extLst>
              <a:ext uri="{FF2B5EF4-FFF2-40B4-BE49-F238E27FC236}">
                <a16:creationId xmlns:a16="http://schemas.microsoft.com/office/drawing/2014/main" id="{389A02C6-4CD2-4A77-B6EE-1D9482874E47}"/>
              </a:ext>
            </a:extLst>
          </p:cNvPr>
          <p:cNvSpPr>
            <a:spLocks noChangeAspect="1"/>
          </p:cNvSpPr>
          <p:nvPr/>
        </p:nvSpPr>
        <p:spPr>
          <a:xfrm>
            <a:off x="7480475" y="4704606"/>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FD4934E-8CCF-433E-B69A-142E6CE8E918}"/>
              </a:ext>
            </a:extLst>
          </p:cNvPr>
          <p:cNvSpPr>
            <a:spLocks noChangeAspect="1"/>
          </p:cNvSpPr>
          <p:nvPr/>
        </p:nvSpPr>
        <p:spPr>
          <a:xfrm>
            <a:off x="6877890" y="4704606"/>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896CA9-28A4-4F2E-98B6-FD65ACE49935}"/>
              </a:ext>
            </a:extLst>
          </p:cNvPr>
          <p:cNvSpPr>
            <a:spLocks noChangeAspect="1"/>
          </p:cNvSpPr>
          <p:nvPr/>
        </p:nvSpPr>
        <p:spPr>
          <a:xfrm>
            <a:off x="6275305" y="4704606"/>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E5A9C4-1134-4682-AEEE-3D6645FD4F9C}"/>
              </a:ext>
            </a:extLst>
          </p:cNvPr>
          <p:cNvSpPr>
            <a:spLocks noChangeAspect="1"/>
          </p:cNvSpPr>
          <p:nvPr/>
        </p:nvSpPr>
        <p:spPr>
          <a:xfrm>
            <a:off x="3510540" y="4704606"/>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B1B3A7-9811-4F6B-8374-CA497D30F943}"/>
              </a:ext>
            </a:extLst>
          </p:cNvPr>
          <p:cNvSpPr>
            <a:spLocks noChangeAspect="1"/>
          </p:cNvSpPr>
          <p:nvPr/>
        </p:nvSpPr>
        <p:spPr>
          <a:xfrm>
            <a:off x="3765036" y="2317220"/>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361FAF8-9B26-4C6E-AC7B-38CF08A4269E}"/>
              </a:ext>
            </a:extLst>
          </p:cNvPr>
          <p:cNvSpPr>
            <a:spLocks noChangeAspect="1"/>
          </p:cNvSpPr>
          <p:nvPr/>
        </p:nvSpPr>
        <p:spPr>
          <a:xfrm>
            <a:off x="6728904" y="2317220"/>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E4E3B6F-2208-45E7-AE4B-AE84F9D14006}"/>
              </a:ext>
            </a:extLst>
          </p:cNvPr>
          <p:cNvSpPr>
            <a:spLocks noChangeAspect="1"/>
          </p:cNvSpPr>
          <p:nvPr/>
        </p:nvSpPr>
        <p:spPr>
          <a:xfrm>
            <a:off x="7289308" y="2317220"/>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7FF93DF-9068-46BD-8F6E-3B3990CB60BF}"/>
              </a:ext>
            </a:extLst>
          </p:cNvPr>
          <p:cNvSpPr>
            <a:spLocks noChangeAspect="1"/>
          </p:cNvSpPr>
          <p:nvPr/>
        </p:nvSpPr>
        <p:spPr>
          <a:xfrm>
            <a:off x="6168500" y="2833541"/>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6DC43EE-4FBD-487F-BFC2-DEF57B21DF4F}"/>
              </a:ext>
            </a:extLst>
          </p:cNvPr>
          <p:cNvSpPr>
            <a:spLocks noChangeAspect="1"/>
          </p:cNvSpPr>
          <p:nvPr/>
        </p:nvSpPr>
        <p:spPr>
          <a:xfrm>
            <a:off x="6728904" y="2833541"/>
            <a:ext cx="324000" cy="32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9970BC9-7494-400B-B22B-A44DC0229405}"/>
              </a:ext>
            </a:extLst>
          </p:cNvPr>
          <p:cNvGrpSpPr/>
          <p:nvPr/>
        </p:nvGrpSpPr>
        <p:grpSpPr>
          <a:xfrm>
            <a:off x="2596888" y="2317220"/>
            <a:ext cx="885964" cy="324000"/>
            <a:chOff x="1967703" y="3334524"/>
            <a:chExt cx="885964" cy="324000"/>
          </a:xfrm>
        </p:grpSpPr>
        <p:sp>
          <p:nvSpPr>
            <p:cNvPr id="41" name="Oval 40">
              <a:extLst>
                <a:ext uri="{FF2B5EF4-FFF2-40B4-BE49-F238E27FC236}">
                  <a16:creationId xmlns:a16="http://schemas.microsoft.com/office/drawing/2014/main" id="{42300138-C249-4146-B323-AF1BEDE7CEAA}"/>
                </a:ext>
              </a:extLst>
            </p:cNvPr>
            <p:cNvSpPr>
              <a:spLocks noChangeAspect="1"/>
            </p:cNvSpPr>
            <p:nvPr/>
          </p:nvSpPr>
          <p:spPr>
            <a:xfrm>
              <a:off x="1967703"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C78F668-04E6-48A6-BAB2-FD679DCC388A}"/>
                </a:ext>
              </a:extLst>
            </p:cNvPr>
            <p:cNvSpPr>
              <a:spLocks noChangeAspect="1"/>
            </p:cNvSpPr>
            <p:nvPr/>
          </p:nvSpPr>
          <p:spPr>
            <a:xfrm>
              <a:off x="2529667" y="3334524"/>
              <a:ext cx="324000" cy="324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9E7B218E-1542-4163-9098-0A5FC5787128}"/>
              </a:ext>
            </a:extLst>
          </p:cNvPr>
          <p:cNvGrpSpPr/>
          <p:nvPr/>
        </p:nvGrpSpPr>
        <p:grpSpPr>
          <a:xfrm>
            <a:off x="5672720" y="2317220"/>
            <a:ext cx="819780" cy="324000"/>
            <a:chOff x="5495961" y="3334524"/>
            <a:chExt cx="819780" cy="324000"/>
          </a:xfrm>
        </p:grpSpPr>
        <p:sp>
          <p:nvSpPr>
            <p:cNvPr id="49" name="Oval 48">
              <a:extLst>
                <a:ext uri="{FF2B5EF4-FFF2-40B4-BE49-F238E27FC236}">
                  <a16:creationId xmlns:a16="http://schemas.microsoft.com/office/drawing/2014/main" id="{3C47BB23-6B37-4BFA-9CF6-C5D540E5FC81}"/>
                </a:ext>
              </a:extLst>
            </p:cNvPr>
            <p:cNvSpPr>
              <a:spLocks noChangeAspect="1"/>
            </p:cNvSpPr>
            <p:nvPr/>
          </p:nvSpPr>
          <p:spPr>
            <a:xfrm>
              <a:off x="599174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1BFB3FC-2D6B-47D6-89BA-51292414078A}"/>
                </a:ext>
              </a:extLst>
            </p:cNvPr>
            <p:cNvSpPr>
              <a:spLocks noChangeAspect="1"/>
            </p:cNvSpPr>
            <p:nvPr/>
          </p:nvSpPr>
          <p:spPr>
            <a:xfrm>
              <a:off x="5495961" y="3334524"/>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39BDD783-735B-453F-99C3-346F0C810F54}"/>
              </a:ext>
            </a:extLst>
          </p:cNvPr>
          <p:cNvSpPr>
            <a:spLocks noChangeAspect="1"/>
          </p:cNvSpPr>
          <p:nvPr/>
        </p:nvSpPr>
        <p:spPr>
          <a:xfrm>
            <a:off x="5672720" y="4704606"/>
            <a:ext cx="324000" cy="32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0B89C09-9A40-4475-BD96-9B6489038C5B}"/>
              </a:ext>
            </a:extLst>
          </p:cNvPr>
          <p:cNvSpPr/>
          <p:nvPr/>
        </p:nvSpPr>
        <p:spPr>
          <a:xfrm>
            <a:off x="5055220" y="178464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51D52A3-7AA6-47E5-9D4C-CA9EC5252C83}"/>
              </a:ext>
            </a:extLst>
          </p:cNvPr>
          <p:cNvSpPr/>
          <p:nvPr/>
        </p:nvSpPr>
        <p:spPr>
          <a:xfrm>
            <a:off x="5055220" y="268187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6021695-55F7-4942-8CA5-72B74425EB35}"/>
              </a:ext>
            </a:extLst>
          </p:cNvPr>
          <p:cNvSpPr/>
          <p:nvPr/>
        </p:nvSpPr>
        <p:spPr>
          <a:xfrm>
            <a:off x="5055220" y="4131962"/>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0B920E4E-F81B-4A08-B030-E661514FBED0}"/>
              </a:ext>
            </a:extLst>
          </p:cNvPr>
          <p:cNvSpPr/>
          <p:nvPr/>
        </p:nvSpPr>
        <p:spPr>
          <a:xfrm>
            <a:off x="5055220" y="502919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87839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86144f90-c7b6-48d0-aae5-f5e9e48cc3df"/>
    <ds:schemaRef ds:uri="http://schemas.microsoft.com/office/2006/metadata/properties"/>
    <ds:schemaRef ds:uri="http://purl.org/dc/terms/"/>
    <ds:schemaRef ds:uri="http://schemas.microsoft.com/office/infopath/2007/PartnerControls"/>
    <ds:schemaRef ds:uri="http://schemas.openxmlformats.org/package/2006/metadata/core-properties"/>
    <ds:schemaRef ds:uri="5c7a0828-c5e4-45f8-a074-18a8fdc88ec6"/>
    <ds:schemaRef ds:uri="http://schemas.microsoft.com/office/2006/documentManagement/typ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14468AD1-121C-4967-A7FF-1E55DAF8A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1640</TotalTime>
  <Words>784</Words>
  <Application>Microsoft Office PowerPoint</Application>
  <PresentationFormat>On-screen Show (4:3)</PresentationFormat>
  <Paragraphs>354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jennifer gammans</cp:lastModifiedBy>
  <cp:revision>49</cp:revision>
  <dcterms:created xsi:type="dcterms:W3CDTF">2018-03-17T10:08:43Z</dcterms:created>
  <dcterms:modified xsi:type="dcterms:W3CDTF">2021-02-25T17:57:04Z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253</vt:lpwstr>
  </property>
</Properties>
</file>