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0" r:id="rId6"/>
    <p:sldId id="267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83107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incriminated</a:t>
            </a:r>
            <a:endParaRPr lang="en-US" sz="6000" dirty="0" smtClean="0">
              <a:solidFill>
                <a:srgbClr val="FFFFFF"/>
              </a:solidFill>
            </a:endParaRPr>
          </a:p>
          <a:p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Clap Syllables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clap | Slack App Directory">
            <a:extLst>
              <a:ext uri="{FF2B5EF4-FFF2-40B4-BE49-F238E27FC236}">
                <a16:creationId xmlns:a16="http://schemas.microsoft.com/office/drawing/2014/main" id="{C93D750F-DEF4-4438-986C-F226B0C9A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00" y="3429000"/>
            <a:ext cx="2307102" cy="230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F18240-698D-4F2A-B1F8-3CFE233324A3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36869" y="3683725"/>
            <a:ext cx="4898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in </a:t>
            </a:r>
            <a:r>
              <a:rPr lang="en-GB" sz="4000" dirty="0" smtClean="0"/>
              <a:t>/ </a:t>
            </a:r>
            <a:r>
              <a:rPr lang="en-GB" sz="4000" dirty="0" smtClean="0"/>
              <a:t>crim / in / a / ted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265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Definition and 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56" y="3429000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917" y="3254433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238278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incriminated : (</a:t>
            </a:r>
            <a:r>
              <a:rPr lang="en-US" sz="4800" dirty="0" smtClean="0">
                <a:solidFill>
                  <a:srgbClr val="FFFFFF"/>
                </a:solidFill>
              </a:rPr>
              <a:t>verb</a:t>
            </a:r>
            <a:r>
              <a:rPr lang="en-US" sz="4800" dirty="0" smtClean="0">
                <a:solidFill>
                  <a:srgbClr val="FFFFFF"/>
                </a:solidFill>
              </a:rPr>
              <a:t>) if something incriminates you, it suggests you are involved in a crime  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9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3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Write </a:t>
            </a:r>
            <a:r>
              <a:rPr lang="en-GB" sz="6600" dirty="0">
                <a:latin typeface="Bernard MT Condensed" panose="02050806060905020404" pitchFamily="18" charset="0"/>
              </a:rPr>
              <a:t>3</a:t>
            </a:r>
            <a:r>
              <a:rPr lang="en-GB" sz="6600" dirty="0" smtClean="0">
                <a:latin typeface="Bernard MT Condensed" panose="02050806060905020404" pitchFamily="18" charset="0"/>
              </a:rPr>
              <a:t> times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6600" dirty="0" smtClean="0">
                <a:latin typeface="Bernard MT Condensed" panose="02050806060905020404" pitchFamily="18" charset="0"/>
              </a:rPr>
              <a:t/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incriminated           </a:t>
            </a: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incriminated</a:t>
            </a: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          </a:t>
            </a: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incriminated</a:t>
            </a:r>
            <a:endParaRPr lang="en-US" sz="4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741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Speed write for 1 minute!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incriminated</a:t>
            </a:r>
            <a:endParaRPr lang="en-US" sz="66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66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4581" y="3429000"/>
            <a:ext cx="9914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With</a:t>
            </a:r>
            <a:r>
              <a:rPr lang="en-GB" sz="3600" dirty="0" smtClean="0"/>
              <a:t> the evidence mounting against him</a:t>
            </a:r>
            <a:r>
              <a:rPr lang="en-GB" sz="3600" dirty="0" smtClean="0">
                <a:solidFill>
                  <a:srgbClr val="0070C0"/>
                </a:solidFill>
              </a:rPr>
              <a:t>,</a:t>
            </a:r>
            <a:r>
              <a:rPr lang="en-GB" sz="3600" dirty="0" smtClean="0"/>
              <a:t> there was no doubt that he was </a:t>
            </a:r>
            <a:r>
              <a:rPr lang="en-GB" sz="3600" dirty="0" smtClean="0">
                <a:solidFill>
                  <a:srgbClr val="FF0000"/>
                </a:solidFill>
              </a:rPr>
              <a:t>incriminated</a:t>
            </a:r>
            <a:r>
              <a:rPr lang="en-GB" sz="3600" dirty="0" smtClean="0"/>
              <a:t> in the crime</a:t>
            </a:r>
            <a:r>
              <a:rPr lang="en-GB" sz="3600" dirty="0" smtClean="0">
                <a:solidFill>
                  <a:srgbClr val="0070C0"/>
                </a:solidFill>
              </a:rPr>
              <a:t>;</a:t>
            </a:r>
            <a:r>
              <a:rPr lang="en-GB" sz="3600" dirty="0" smtClean="0"/>
              <a:t> however Sherlock Holmes still felt uneasy – was this a little too </a:t>
            </a:r>
            <a:r>
              <a:rPr lang="en-GB" sz="3600" dirty="0" smtClean="0">
                <a:solidFill>
                  <a:srgbClr val="FF0000"/>
                </a:solidFill>
              </a:rPr>
              <a:t>convenient</a:t>
            </a:r>
            <a:r>
              <a:rPr lang="en-GB" sz="3600" dirty="0" smtClean="0">
                <a:solidFill>
                  <a:srgbClr val="0070C0"/>
                </a:solidFill>
              </a:rPr>
              <a:t>?</a:t>
            </a:r>
            <a:r>
              <a:rPr lang="en-GB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</a:t>
            </a:r>
            <a:r>
              <a:rPr lang="en-GB" sz="6600" dirty="0" smtClean="0">
                <a:latin typeface="Bernard MT Condensed" panose="02050806060905020404" pitchFamily="18" charset="0"/>
              </a:rPr>
              <a:t>share, edit and improve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3492747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1" y="3708199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15051</TotalTime>
  <Words>103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Bernard MT Condensed</vt:lpstr>
      <vt:lpstr>Calibri</vt:lpstr>
      <vt:lpstr>Calibri Light</vt:lpstr>
      <vt:lpstr>Office Theme</vt:lpstr>
      <vt:lpstr>Word of the Day</vt:lpstr>
      <vt:lpstr>Clap Syllables</vt:lpstr>
      <vt:lpstr>Definition and word class</vt:lpstr>
      <vt:lpstr>Word of the Day</vt:lpstr>
      <vt:lpstr>Write 3 times  incriminated           incriminated           incriminated</vt:lpstr>
      <vt:lpstr>Speed write for 1 minute! incriminated</vt:lpstr>
      <vt:lpstr>Exemplar Sentence</vt:lpstr>
      <vt:lpstr>Oral Creation and Rehearsal</vt:lpstr>
      <vt:lpstr>Orally share, edit and improve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Staff - Samantha Smith</cp:lastModifiedBy>
  <cp:revision>73</cp:revision>
  <dcterms:created xsi:type="dcterms:W3CDTF">2020-05-19T09:50:45Z</dcterms:created>
  <dcterms:modified xsi:type="dcterms:W3CDTF">2021-02-21T17:07:56Z</dcterms:modified>
</cp:coreProperties>
</file>