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67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D1C5-D3DA-4D68-9D7E-B8025BEB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ABFDF-8F29-4A45-B66F-49F9A22F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736C-0D8B-42A8-9C92-672FF764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DF71F-02B6-49A8-A359-DF649B1A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B549-A6D4-4819-BBEA-BC1024B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22F7-13C9-48D4-8E4F-8D875EE0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427D-A5A8-474B-91ED-2D7FCD4E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27BC-2512-4AE5-AD5D-25D276BE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C387-74B7-436F-A6C5-E194BD47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25580-6C10-4838-8127-DEA7A563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624C5-1E92-4E15-BA9D-5098CB3A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CF1C5-A828-4168-B03C-0172B964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665A-9A78-4654-9F22-B9543575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DDE3-D821-4DBC-A135-06272353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B84D-FAE6-4A78-8E30-9A913880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D293-A36B-4436-B7AA-57A79B0C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CEB9-9A69-4C87-9A94-77603F16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38D07-CAFA-438D-809F-842D0705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A9CEA-D579-4E12-BD20-F5DE2AE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415B7-5D51-4872-804B-845C0A2D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7C7A-E78A-4F2C-9852-DAF3AC39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F4AD-D92A-4ED4-920E-C38D2059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6DE4-FD36-45A9-9223-FF436F66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DD3C-350E-44B8-A649-D3610B43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D3F6B-0580-4974-A127-18EBFA8E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AE6E-9EDC-483E-9AB5-AA729A77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0C317-91B5-4ACA-A190-FB84C366D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53DBD-3D08-44C1-8A7E-32B3C1EC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6951-B388-4549-BC1A-33768C10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FA5E-AD49-4352-8264-552BA383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419B8-B9A8-4722-8D1D-BAD9E81D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48DD-DC72-412D-A183-990C910C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29D1-1279-4BD2-A49D-AD77479F3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7A97E-88FB-4385-BB5A-873726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1841B-47E7-4750-9C88-130CD0E9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D8E-C987-4043-A0CC-E993F474E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40540-E7AC-4CA2-9228-2F920025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2629B-E330-4D97-B2D8-C8F618FA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FE4A4-A802-4F6A-BDAA-DACB8AB8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BC3-7A7B-4067-923D-D6C51002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22E3E-DF72-4B8E-88AC-16AAE9AE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68F43-F9A1-4931-85F0-FCD76B9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8A8F2-AA7F-410F-AD0B-B39E2BC0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44834-56B1-4214-B331-73E6A10A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667EB-4DB2-4602-8AEE-063AFA62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A6974-F9BC-4B53-8D47-4E9E4D3E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20A0-E3FB-47E7-8E91-82B2514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74D1-3351-4DDD-B0D9-FE7DF299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7BFF2-6704-4150-B585-0DED9C90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18C07-D9BB-450B-AF1D-2CF13685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C3AC0-1995-404D-8B07-86753912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D017-EAE6-493D-9F38-C430F0FC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ABB6-B846-4F42-94F7-509F2CBC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0CD9A-9AA0-44E0-901B-487A5A968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4ADB1-E5D4-4978-86FF-4F67B4DB3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E8E2-8B89-4FA5-A8D6-D30ED53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3EEDB-40E9-456E-81FB-C32DA59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A70DE-869C-40BC-A242-8F64222E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7FC92-5925-4C5D-B250-988D2CB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C70B-E3F4-493D-93E0-495FB62B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9701-1B71-458D-B1E0-D961EE5AE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3646-257F-4983-BA03-8225169A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187DB-501F-4805-A347-2603599FB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-83107" y="-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9404"/>
            <a:ext cx="11953702" cy="109839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FF"/>
                </a:solidFill>
              </a:rPr>
              <a:t>Cascade </a:t>
            </a:r>
          </a:p>
          <a:p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1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>
                <a:latin typeface="Bernard MT Condensed" panose="02050806060905020404" pitchFamily="18" charset="0"/>
              </a:rPr>
              <a:t>Share, edit and celebrate!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3" name="Picture 2" descr="Pencil edit button - Free interface icons">
            <a:extLst>
              <a:ext uri="{FF2B5EF4-FFF2-40B4-BE49-F238E27FC236}">
                <a16:creationId xmlns:a16="http://schemas.microsoft.com/office/drawing/2014/main" id="{CCC2808E-AEC7-4C57-8EB5-40A8D8D3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75" y="3459585"/>
            <a:ext cx="2123049" cy="11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ral Communication Clipart">
            <a:extLst>
              <a:ext uri="{FF2B5EF4-FFF2-40B4-BE49-F238E27FC236}">
                <a16:creationId xmlns:a16="http://schemas.microsoft.com/office/drawing/2014/main" id="{1F46843E-0F25-458D-81FE-7E4F06007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68" y="3429000"/>
            <a:ext cx="2678725" cy="13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elebrate free party celebration clipart colorful printable party ...">
            <a:extLst>
              <a:ext uri="{FF2B5EF4-FFF2-40B4-BE49-F238E27FC236}">
                <a16:creationId xmlns:a16="http://schemas.microsoft.com/office/drawing/2014/main" id="{32D6B736-85A5-4C65-9673-2A128B3B5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3099072"/>
            <a:ext cx="1747837" cy="183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4E7F043-6D47-4CDF-BA3D-B7132C42735C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Definition and word class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42" name="Picture 2" descr="Oxford Dictionaries Adds New Cryptocurrency Terms">
            <a:extLst>
              <a:ext uri="{FF2B5EF4-FFF2-40B4-BE49-F238E27FC236}">
                <a16:creationId xmlns:a16="http://schemas.microsoft.com/office/drawing/2014/main" id="{99428E95-5168-4A68-B1DD-1748FB83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56" y="3429000"/>
            <a:ext cx="3050845" cy="203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97EBE66-0BE0-4250-9068-A3722C29C1BA}"/>
              </a:ext>
            </a:extLst>
          </p:cNvPr>
          <p:cNvSpPr/>
          <p:nvPr/>
        </p:nvSpPr>
        <p:spPr>
          <a:xfrm>
            <a:off x="9749370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Word Class Posters / Display | Teaching Resources">
            <a:extLst>
              <a:ext uri="{FF2B5EF4-FFF2-40B4-BE49-F238E27FC236}">
                <a16:creationId xmlns:a16="http://schemas.microsoft.com/office/drawing/2014/main" id="{7B1C5B65-2C21-41C4-8881-A68EC0A6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917" y="3254433"/>
            <a:ext cx="3776736" cy="283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-238278" y="-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9404"/>
            <a:ext cx="11953702" cy="1098395"/>
          </a:xfrm>
        </p:spPr>
        <p:txBody>
          <a:bodyPr>
            <a:noAutofit/>
          </a:bodyPr>
          <a:lstStyle/>
          <a:p>
            <a:r>
              <a:rPr lang="en-GB" sz="3600" b="1" dirty="0"/>
              <a:t>Cascade (verb) </a:t>
            </a:r>
          </a:p>
          <a:p>
            <a:r>
              <a:rPr lang="en-US" sz="3600" dirty="0"/>
              <a:t>Pour downwards rapidly and in large quantities (usually water)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92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3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Write </a:t>
            </a:r>
            <a:r>
              <a:rPr lang="en-GB" sz="6600" dirty="0">
                <a:latin typeface="Bernard MT Condensed" panose="02050806060905020404" pitchFamily="18" charset="0"/>
              </a:rPr>
              <a:t>3</a:t>
            </a:r>
            <a:r>
              <a:rPr lang="en-GB" sz="6600" dirty="0" smtClean="0">
                <a:latin typeface="Bernard MT Condensed" panose="02050806060905020404" pitchFamily="18" charset="0"/>
              </a:rPr>
              <a:t> times</a:t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sz="6600" dirty="0" smtClean="0">
                <a:latin typeface="Bernard MT Condensed" panose="02050806060905020404" pitchFamily="18" charset="0"/>
              </a:rPr>
              <a:t/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cascade                  </a:t>
            </a:r>
            <a:r>
              <a:rPr lang="en-GB" sz="4000" dirty="0" err="1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cascade</a:t>
            </a:r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                  </a:t>
            </a:r>
            <a:r>
              <a:rPr lang="en-GB" sz="4000" dirty="0" err="1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cascade</a:t>
            </a:r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4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741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Speed write for 1 minute!</a:t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Cascade </a:t>
            </a:r>
            <a:endParaRPr lang="en-US" sz="66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66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Exemplar Sentence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300747-A072-48D0-8955-4230107CB3AF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4581" y="3429000"/>
            <a:ext cx="9914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Unfortunately,</a:t>
            </a:r>
            <a:r>
              <a:rPr lang="en-GB" sz="3600" dirty="0" smtClean="0"/>
              <a:t> </a:t>
            </a:r>
            <a:r>
              <a:rPr lang="en-GB" sz="3600" dirty="0" smtClean="0"/>
              <a:t>the young man </a:t>
            </a:r>
            <a:r>
              <a:rPr lang="en-GB" sz="3600" dirty="0" smtClean="0">
                <a:solidFill>
                  <a:srgbClr val="0070C0"/>
                </a:solidFill>
              </a:rPr>
              <a:t>(who </a:t>
            </a:r>
            <a:r>
              <a:rPr lang="en-GB" sz="3600" dirty="0" smtClean="0"/>
              <a:t>had </a:t>
            </a:r>
            <a:r>
              <a:rPr lang="en-GB" sz="3600" dirty="0" smtClean="0"/>
              <a:t>forgotten his umbrella</a:t>
            </a:r>
            <a:r>
              <a:rPr lang="en-GB" sz="3600" dirty="0" smtClean="0">
                <a:solidFill>
                  <a:srgbClr val="0070C0"/>
                </a:solidFill>
              </a:rPr>
              <a:t>)</a:t>
            </a:r>
            <a:r>
              <a:rPr lang="en-GB" sz="3600" dirty="0"/>
              <a:t> </a:t>
            </a:r>
            <a:r>
              <a:rPr lang="en-GB" sz="3600" dirty="0" smtClean="0"/>
              <a:t>looked drenched following the </a:t>
            </a:r>
            <a:r>
              <a:rPr lang="en-GB" sz="3600" dirty="0" smtClean="0">
                <a:solidFill>
                  <a:srgbClr val="FF0000"/>
                </a:solidFill>
              </a:rPr>
              <a:t>cascade</a:t>
            </a:r>
            <a:r>
              <a:rPr lang="en-GB" sz="3600" dirty="0" smtClean="0"/>
              <a:t> of raindrops that fell from the rather grey, gloomy sky on his way to work.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 Creation and Rehearsal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7170" name="Picture 2" descr="Partner talk clipart 1 » Clipart Station">
            <a:extLst>
              <a:ext uri="{FF2B5EF4-FFF2-40B4-BE49-F238E27FC236}">
                <a16:creationId xmlns:a16="http://schemas.microsoft.com/office/drawing/2014/main" id="{5E8CFC24-A792-4358-890D-117CF0E0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10" y="3616569"/>
            <a:ext cx="2430780" cy="24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9B9ADA6-C8CB-47F6-BD91-D29204C03D28}"/>
              </a:ext>
            </a:extLst>
          </p:cNvPr>
          <p:cNvSpPr/>
          <p:nvPr/>
        </p:nvSpPr>
        <p:spPr>
          <a:xfrm>
            <a:off x="9775874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</a:t>
            </a:r>
            <a:r>
              <a:rPr lang="en-GB" sz="6600" dirty="0" smtClean="0">
                <a:latin typeface="Bernard MT Condensed" panose="02050806060905020404" pitchFamily="18" charset="0"/>
              </a:rPr>
              <a:t>share, edit and improve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6146" name="Picture 2" descr="Oral Communication Clipart">
            <a:extLst>
              <a:ext uri="{FF2B5EF4-FFF2-40B4-BE49-F238E27FC236}">
                <a16:creationId xmlns:a16="http://schemas.microsoft.com/office/drawing/2014/main" id="{770C0BE3-3093-49A9-84A5-CB2CF1D9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36" y="3492747"/>
            <a:ext cx="4281268" cy="212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36CFB2-064A-49D4-8F9D-0758D112542C}"/>
              </a:ext>
            </a:extLst>
          </p:cNvPr>
          <p:cNvSpPr/>
          <p:nvPr/>
        </p:nvSpPr>
        <p:spPr>
          <a:xfrm>
            <a:off x="748747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26D98B-C34C-4EBE-A02F-2FC9C9E96466}"/>
              </a:ext>
            </a:extLst>
          </p:cNvPr>
          <p:cNvSpPr/>
          <p:nvPr/>
        </p:nvSpPr>
        <p:spPr>
          <a:xfrm>
            <a:off x="9782500" y="145429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Pencil edit button - Free interface icons">
            <a:extLst>
              <a:ext uri="{FF2B5EF4-FFF2-40B4-BE49-F238E27FC236}">
                <a16:creationId xmlns:a16="http://schemas.microsoft.com/office/drawing/2014/main" id="{F58EF3F5-92E2-4551-BFB7-93639C622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1" y="3708199"/>
            <a:ext cx="2743200" cy="14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3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Write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4098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546FD39-564E-4B2E-8B29-EFE514B73406}"/>
              </a:ext>
            </a:extLst>
          </p:cNvPr>
          <p:cNvSpPr/>
          <p:nvPr/>
        </p:nvSpPr>
        <p:spPr>
          <a:xfrm>
            <a:off x="5287618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DF7A55-8D67-4A3F-B52C-7E2145B24FF4}"/>
              </a:ext>
            </a:extLst>
          </p:cNvPr>
          <p:cNvSpPr/>
          <p:nvPr/>
        </p:nvSpPr>
        <p:spPr>
          <a:xfrm>
            <a:off x="7582639" y="145427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D844BA-7716-4905-8CCE-4A9A5F5545D9}"/>
              </a:ext>
            </a:extLst>
          </p:cNvPr>
          <p:cNvSpPr/>
          <p:nvPr/>
        </p:nvSpPr>
        <p:spPr>
          <a:xfrm>
            <a:off x="9877660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14882</TotalTime>
  <Words>90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Bernard MT Condensed</vt:lpstr>
      <vt:lpstr>Calibri</vt:lpstr>
      <vt:lpstr>Calibri Light</vt:lpstr>
      <vt:lpstr>Office Theme</vt:lpstr>
      <vt:lpstr>Word of the Day</vt:lpstr>
      <vt:lpstr>Definition and word class</vt:lpstr>
      <vt:lpstr>Word of the Day</vt:lpstr>
      <vt:lpstr>Write 3 times  cascade                  cascade                  cascade </vt:lpstr>
      <vt:lpstr>Speed write for 1 minute! Cascade </vt:lpstr>
      <vt:lpstr>Exemplar Sentence</vt:lpstr>
      <vt:lpstr>Oral Creation and Rehearsal</vt:lpstr>
      <vt:lpstr>Orally share, edit and improve</vt:lpstr>
      <vt:lpstr>Write</vt:lpstr>
      <vt:lpstr>Share, edit and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</dc:title>
  <dc:creator>Chris and Jade</dc:creator>
  <cp:lastModifiedBy>Windows User</cp:lastModifiedBy>
  <cp:revision>74</cp:revision>
  <dcterms:created xsi:type="dcterms:W3CDTF">2020-05-19T09:50:45Z</dcterms:created>
  <dcterms:modified xsi:type="dcterms:W3CDTF">2021-03-21T13:50:42Z</dcterms:modified>
</cp:coreProperties>
</file>