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66" r:id="rId6"/>
    <p:sldId id="365" r:id="rId7"/>
    <p:sldId id="367" r:id="rId8"/>
    <p:sldId id="360" r:id="rId9"/>
    <p:sldId id="368" r:id="rId10"/>
    <p:sldId id="369" r:id="rId11"/>
    <p:sldId id="370" r:id="rId12"/>
    <p:sldId id="371" r:id="rId13"/>
    <p:sldId id="372" r:id="rId14"/>
    <p:sldId id="373" r:id="rId15"/>
    <p:sldId id="374" r:id="rId16"/>
    <p:sldId id="314" r:id="rId17"/>
    <p:sldId id="376" r:id="rId18"/>
    <p:sldId id="377" r:id="rId19"/>
    <p:sldId id="355" r:id="rId20"/>
    <p:sldId id="381" r:id="rId21"/>
    <p:sldId id="375" r:id="rId22"/>
    <p:sldId id="380" r:id="rId23"/>
    <p:sldId id="3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692D52-848C-4524-B649-B38AE984C91C}" v="30" dt="2019-02-13T17:44:27.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4660"/>
  </p:normalViewPr>
  <p:slideViewPr>
    <p:cSldViewPr snapToGrid="0">
      <p:cViewPr varScale="1">
        <p:scale>
          <a:sx n="86" d="100"/>
          <a:sy n="86" d="100"/>
        </p:scale>
        <p:origin x="134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Grix" userId="a678036f-2d88-407c-addb-d0af3fea6eec" providerId="ADAL" clId="{9DADDA2D-7023-4224-AA88-96B93008952B}"/>
  </pc:docChgLst>
  <pc:docChgLst>
    <pc:chgData name="Ashleigh Sobol" userId="8430f2a2-602f-4dde-a79b-412efd9dd8bf" providerId="ADAL" clId="{A204DDAC-AA7C-4679-9F40-91028CD5C38E}"/>
  </pc:docChgLst>
  <pc:docChgLst>
    <pc:chgData name="Jan Fitzpatrick" userId="d1b284ec-d1dd-4765-b823-b34899491c26" providerId="ADAL" clId="{8E20A499-97EC-4BC8-BD4F-E853EE9E3BEE}"/>
    <pc:docChg chg="modSld">
      <pc:chgData name="Jan Fitzpatrick" userId="d1b284ec-d1dd-4765-b823-b34899491c26" providerId="ADAL" clId="{8E20A499-97EC-4BC8-BD4F-E853EE9E3BEE}" dt="2019-01-10T09:04:32.711" v="3" actId="403"/>
      <pc:docMkLst>
        <pc:docMk/>
      </pc:docMkLst>
      <pc:sldChg chg="modSp">
        <pc:chgData name="Jan Fitzpatrick" userId="d1b284ec-d1dd-4765-b823-b34899491c26" providerId="ADAL" clId="{8E20A499-97EC-4BC8-BD4F-E853EE9E3BEE}" dt="2019-01-10T09:04:27.088" v="1" actId="403"/>
        <pc:sldMkLst>
          <pc:docMk/>
          <pc:sldMk cId="2637481266" sldId="256"/>
        </pc:sldMkLst>
        <pc:spChg chg="mod">
          <ac:chgData name="Jan Fitzpatrick" userId="d1b284ec-d1dd-4765-b823-b34899491c26" providerId="ADAL" clId="{8E20A499-97EC-4BC8-BD4F-E853EE9E3BEE}" dt="2019-01-10T09:04:27.088" v="1" actId="403"/>
          <ac:spMkLst>
            <pc:docMk/>
            <pc:sldMk cId="2637481266" sldId="256"/>
            <ac:spMk id="19" creationId="{5252A847-DE45-4FA3-A1F8-EEBEB845FF8E}"/>
          </ac:spMkLst>
        </pc:spChg>
      </pc:sldChg>
      <pc:sldChg chg="modSp">
        <pc:chgData name="Jan Fitzpatrick" userId="d1b284ec-d1dd-4765-b823-b34899491c26" providerId="ADAL" clId="{8E20A499-97EC-4BC8-BD4F-E853EE9E3BEE}" dt="2019-01-10T09:04:32.711" v="3" actId="403"/>
        <pc:sldMkLst>
          <pc:docMk/>
          <pc:sldMk cId="332354265" sldId="366"/>
        </pc:sldMkLst>
        <pc:spChg chg="mod">
          <ac:chgData name="Jan Fitzpatrick" userId="d1b284ec-d1dd-4765-b823-b34899491c26" providerId="ADAL" clId="{8E20A499-97EC-4BC8-BD4F-E853EE9E3BEE}" dt="2019-01-10T09:04:32.711" v="3" actId="403"/>
          <ac:spMkLst>
            <pc:docMk/>
            <pc:sldMk cId="332354265" sldId="366"/>
            <ac:spMk id="19" creationId="{5252A847-DE45-4FA3-A1F8-EEBEB845FF8E}"/>
          </ac:spMkLst>
        </pc:spChg>
      </pc:sldChg>
    </pc:docChg>
  </pc:docChgLst>
  <pc:docChgLst>
    <pc:chgData name="Ashleigh Sobol" userId="8430f2a2-602f-4dde-a79b-412efd9dd8bf" providerId="ADAL" clId="{945C51C1-2AFD-4D2A-8B01-38125315A474}"/>
  </pc:docChgLst>
  <pc:docChgLst>
    <pc:chgData name="Theresa Hodgson" userId="213b339f-9e68-4d61-b6e1-9aa385d3ff46" providerId="ADAL" clId="{CEDF6EAB-48B3-4E8B-B988-15571ECC3495}"/>
  </pc:docChgLst>
  <pc:docChgLst>
    <pc:chgData name="Kyle Tidswell-Brown" userId="3518c4a0-5c99-4880-b127-cb60ccf11a39" providerId="ADAL" clId="{1D692D52-848C-4524-B649-B38AE984C91C}"/>
    <pc:docChg chg="undo redo custSel addSld delSld modSld">
      <pc:chgData name="Kyle Tidswell-Brown" userId="3518c4a0-5c99-4880-b127-cb60ccf11a39" providerId="ADAL" clId="{1D692D52-848C-4524-B649-B38AE984C91C}" dt="2019-02-14T13:42:00.666" v="283" actId="242"/>
      <pc:docMkLst>
        <pc:docMk/>
      </pc:docMkLst>
      <pc:sldChg chg="addSp delSp modSp">
        <pc:chgData name="Kyle Tidswell-Brown" userId="3518c4a0-5c99-4880-b127-cb60ccf11a39" providerId="ADAL" clId="{1D692D52-848C-4524-B649-B38AE984C91C}" dt="2019-02-13T17:43:46.682" v="193" actId="20577"/>
        <pc:sldMkLst>
          <pc:docMk/>
          <pc:sldMk cId="1071900124" sldId="355"/>
        </pc:sldMkLst>
        <pc:spChg chg="mod">
          <ac:chgData name="Kyle Tidswell-Brown" userId="3518c4a0-5c99-4880-b127-cb60ccf11a39" providerId="ADAL" clId="{1D692D52-848C-4524-B649-B38AE984C91C}" dt="2019-02-13T17:43:11.225" v="143"/>
          <ac:spMkLst>
            <pc:docMk/>
            <pc:sldMk cId="1071900124" sldId="355"/>
            <ac:spMk id="11" creationId="{0133E16A-8685-42F2-8741-6645E77DE4A1}"/>
          </ac:spMkLst>
        </pc:spChg>
        <pc:spChg chg="mod">
          <ac:chgData name="Kyle Tidswell-Brown" userId="3518c4a0-5c99-4880-b127-cb60ccf11a39" providerId="ADAL" clId="{1D692D52-848C-4524-B649-B38AE984C91C}" dt="2019-02-13T17:43:22.584" v="151"/>
          <ac:spMkLst>
            <pc:docMk/>
            <pc:sldMk cId="1071900124" sldId="355"/>
            <ac:spMk id="12" creationId="{540750FA-F16C-4035-B48A-B86B55352B3D}"/>
          </ac:spMkLst>
        </pc:spChg>
        <pc:spChg chg="mod">
          <ac:chgData name="Kyle Tidswell-Brown" userId="3518c4a0-5c99-4880-b127-cb60ccf11a39" providerId="ADAL" clId="{1D692D52-848C-4524-B649-B38AE984C91C}" dt="2019-02-13T17:43:18.052" v="148"/>
          <ac:spMkLst>
            <pc:docMk/>
            <pc:sldMk cId="1071900124" sldId="355"/>
            <ac:spMk id="13" creationId="{B74E651B-260B-4245-8DC7-065DC0B6634B}"/>
          </ac:spMkLst>
        </pc:spChg>
        <pc:spChg chg="add mod">
          <ac:chgData name="Kyle Tidswell-Brown" userId="3518c4a0-5c99-4880-b127-cb60ccf11a39" providerId="ADAL" clId="{1D692D52-848C-4524-B649-B38AE984C91C}" dt="2019-02-13T17:43:46.682" v="193" actId="20577"/>
          <ac:spMkLst>
            <pc:docMk/>
            <pc:sldMk cId="1071900124" sldId="355"/>
            <ac:spMk id="15" creationId="{5CA8BD65-0CB0-42BE-B84F-4436FE72060F}"/>
          </ac:spMkLst>
        </pc:spChg>
        <pc:spChg chg="add mod">
          <ac:chgData name="Kyle Tidswell-Brown" userId="3518c4a0-5c99-4880-b127-cb60ccf11a39" providerId="ADAL" clId="{1D692D52-848C-4524-B649-B38AE984C91C}" dt="2019-02-13T17:43:20.356" v="150" actId="20577"/>
          <ac:spMkLst>
            <pc:docMk/>
            <pc:sldMk cId="1071900124" sldId="355"/>
            <ac:spMk id="16" creationId="{08F4737E-0DEF-453C-86F4-8B6DB7552201}"/>
          </ac:spMkLst>
        </pc:spChg>
        <pc:spChg chg="add mod">
          <ac:chgData name="Kyle Tidswell-Brown" userId="3518c4a0-5c99-4880-b127-cb60ccf11a39" providerId="ADAL" clId="{1D692D52-848C-4524-B649-B38AE984C91C}" dt="2019-02-13T17:43:25.092" v="153" actId="20577"/>
          <ac:spMkLst>
            <pc:docMk/>
            <pc:sldMk cId="1071900124" sldId="355"/>
            <ac:spMk id="17" creationId="{FDF1975F-F45D-4BE1-A626-88D85D81DE55}"/>
          </ac:spMkLst>
        </pc:spChg>
        <pc:spChg chg="mod">
          <ac:chgData name="Kyle Tidswell-Brown" userId="3518c4a0-5c99-4880-b127-cb60ccf11a39" providerId="ADAL" clId="{1D692D52-848C-4524-B649-B38AE984C91C}" dt="2019-02-13T17:42:41.371" v="119" actId="207"/>
          <ac:spMkLst>
            <pc:docMk/>
            <pc:sldMk cId="1071900124" sldId="355"/>
            <ac:spMk id="19" creationId="{5252A847-DE45-4FA3-A1F8-EEBEB845FF8E}"/>
          </ac:spMkLst>
        </pc:spChg>
        <pc:grpChg chg="add mod">
          <ac:chgData name="Kyle Tidswell-Brown" userId="3518c4a0-5c99-4880-b127-cb60ccf11a39" providerId="ADAL" clId="{1D692D52-848C-4524-B649-B38AE984C91C}" dt="2019-02-13T17:43:03.773" v="141" actId="12789"/>
          <ac:grpSpMkLst>
            <pc:docMk/>
            <pc:sldMk cId="1071900124" sldId="355"/>
            <ac:grpSpMk id="2" creationId="{E09B7E5F-88BE-4E0C-BBE0-847739352E22}"/>
          </ac:grpSpMkLst>
        </pc:grpChg>
        <pc:grpChg chg="del mod">
          <ac:chgData name="Kyle Tidswell-Brown" userId="3518c4a0-5c99-4880-b127-cb60ccf11a39" providerId="ADAL" clId="{1D692D52-848C-4524-B649-B38AE984C91C}" dt="2019-02-13T17:43:26.458" v="154" actId="478"/>
          <ac:grpSpMkLst>
            <pc:docMk/>
            <pc:sldMk cId="1071900124" sldId="355"/>
            <ac:grpSpMk id="6" creationId="{8D949500-FBA2-4787-AE6E-6AA756E7E481}"/>
          </ac:grpSpMkLst>
        </pc:grpChg>
      </pc:sldChg>
      <pc:sldChg chg="modSp">
        <pc:chgData name="Kyle Tidswell-Brown" userId="3518c4a0-5c99-4880-b127-cb60ccf11a39" providerId="ADAL" clId="{1D692D52-848C-4524-B649-B38AE984C91C}" dt="2019-02-13T14:54:25.941" v="19" actId="207"/>
        <pc:sldMkLst>
          <pc:docMk/>
          <pc:sldMk cId="36917022" sldId="360"/>
        </pc:sldMkLst>
        <pc:spChg chg="mod">
          <ac:chgData name="Kyle Tidswell-Brown" userId="3518c4a0-5c99-4880-b127-cb60ccf11a39" providerId="ADAL" clId="{1D692D52-848C-4524-B649-B38AE984C91C}" dt="2019-02-13T14:54:25.941" v="19" actId="207"/>
          <ac:spMkLst>
            <pc:docMk/>
            <pc:sldMk cId="36917022" sldId="360"/>
            <ac:spMk id="19" creationId="{5252A847-DE45-4FA3-A1F8-EEBEB845FF8E}"/>
          </ac:spMkLst>
        </pc:spChg>
      </pc:sldChg>
      <pc:sldChg chg="modSp">
        <pc:chgData name="Kyle Tidswell-Brown" userId="3518c4a0-5c99-4880-b127-cb60ccf11a39" providerId="ADAL" clId="{1D692D52-848C-4524-B649-B38AE984C91C}" dt="2019-02-13T14:53:27.141" v="7" actId="207"/>
        <pc:sldMkLst>
          <pc:docMk/>
          <pc:sldMk cId="1669721746" sldId="365"/>
        </pc:sldMkLst>
        <pc:spChg chg="mod">
          <ac:chgData name="Kyle Tidswell-Brown" userId="3518c4a0-5c99-4880-b127-cb60ccf11a39" providerId="ADAL" clId="{1D692D52-848C-4524-B649-B38AE984C91C}" dt="2019-02-13T14:52:47.407" v="0" actId="207"/>
          <ac:spMkLst>
            <pc:docMk/>
            <pc:sldMk cId="1669721746" sldId="365"/>
            <ac:spMk id="19" creationId="{5252A847-DE45-4FA3-A1F8-EEBEB845FF8E}"/>
          </ac:spMkLst>
        </pc:spChg>
        <pc:graphicFrameChg chg="modGraphic">
          <ac:chgData name="Kyle Tidswell-Brown" userId="3518c4a0-5c99-4880-b127-cb60ccf11a39" providerId="ADAL" clId="{1D692D52-848C-4524-B649-B38AE984C91C}" dt="2019-02-13T14:53:27.141" v="7" actId="207"/>
          <ac:graphicFrameMkLst>
            <pc:docMk/>
            <pc:sldMk cId="1669721746" sldId="365"/>
            <ac:graphicFrameMk id="6" creationId="{F764C930-A82F-4B78-B4AC-221B466FC674}"/>
          </ac:graphicFrameMkLst>
        </pc:graphicFrameChg>
        <pc:graphicFrameChg chg="modGraphic">
          <ac:chgData name="Kyle Tidswell-Brown" userId="3518c4a0-5c99-4880-b127-cb60ccf11a39" providerId="ADAL" clId="{1D692D52-848C-4524-B649-B38AE984C91C}" dt="2019-02-13T14:53:23.915" v="6" actId="207"/>
          <ac:graphicFrameMkLst>
            <pc:docMk/>
            <pc:sldMk cId="1669721746" sldId="365"/>
            <ac:graphicFrameMk id="28" creationId="{C59A0698-3AF9-447E-842D-8B8178DAE061}"/>
          </ac:graphicFrameMkLst>
        </pc:graphicFrameChg>
      </pc:sldChg>
      <pc:sldChg chg="addSp delSp modSp">
        <pc:chgData name="Kyle Tidswell-Brown" userId="3518c4a0-5c99-4880-b127-cb60ccf11a39" providerId="ADAL" clId="{1D692D52-848C-4524-B649-B38AE984C91C}" dt="2019-02-13T14:54:09.342" v="18" actId="14100"/>
        <pc:sldMkLst>
          <pc:docMk/>
          <pc:sldMk cId="3764412125" sldId="367"/>
        </pc:sldMkLst>
        <pc:spChg chg="mod">
          <ac:chgData name="Kyle Tidswell-Brown" userId="3518c4a0-5c99-4880-b127-cb60ccf11a39" providerId="ADAL" clId="{1D692D52-848C-4524-B649-B38AE984C91C}" dt="2019-02-13T14:53:57.357" v="14" actId="1076"/>
          <ac:spMkLst>
            <pc:docMk/>
            <pc:sldMk cId="3764412125" sldId="367"/>
            <ac:spMk id="19" creationId="{5252A847-DE45-4FA3-A1F8-EEBEB845FF8E}"/>
          </ac:spMkLst>
        </pc:spChg>
        <pc:spChg chg="del">
          <ac:chgData name="Kyle Tidswell-Brown" userId="3518c4a0-5c99-4880-b127-cb60ccf11a39" providerId="ADAL" clId="{1D692D52-848C-4524-B649-B38AE984C91C}" dt="2019-02-13T14:53:49.372" v="10" actId="478"/>
          <ac:spMkLst>
            <pc:docMk/>
            <pc:sldMk cId="3764412125" sldId="367"/>
            <ac:spMk id="29" creationId="{5EEB88BF-26C8-4A82-B512-72F42C414B3C}"/>
          </ac:spMkLst>
        </pc:spChg>
        <pc:spChg chg="del">
          <ac:chgData name="Kyle Tidswell-Brown" userId="3518c4a0-5c99-4880-b127-cb60ccf11a39" providerId="ADAL" clId="{1D692D52-848C-4524-B649-B38AE984C91C}" dt="2019-02-13T14:53:49.372" v="10" actId="478"/>
          <ac:spMkLst>
            <pc:docMk/>
            <pc:sldMk cId="3764412125" sldId="367"/>
            <ac:spMk id="30" creationId="{E47AE033-7FAC-4D24-BC4E-E526ADF0A5F5}"/>
          </ac:spMkLst>
        </pc:spChg>
        <pc:spChg chg="del">
          <ac:chgData name="Kyle Tidswell-Brown" userId="3518c4a0-5c99-4880-b127-cb60ccf11a39" providerId="ADAL" clId="{1D692D52-848C-4524-B649-B38AE984C91C}" dt="2019-02-13T14:53:49.372" v="10" actId="478"/>
          <ac:spMkLst>
            <pc:docMk/>
            <pc:sldMk cId="3764412125" sldId="367"/>
            <ac:spMk id="31" creationId="{03956EDA-2147-473F-ABEB-58D2B545ABE0}"/>
          </ac:spMkLst>
        </pc:spChg>
        <pc:spChg chg="del">
          <ac:chgData name="Kyle Tidswell-Brown" userId="3518c4a0-5c99-4880-b127-cb60ccf11a39" providerId="ADAL" clId="{1D692D52-848C-4524-B649-B38AE984C91C}" dt="2019-02-13T14:53:49.372" v="10" actId="478"/>
          <ac:spMkLst>
            <pc:docMk/>
            <pc:sldMk cId="3764412125" sldId="367"/>
            <ac:spMk id="32" creationId="{88AD2343-5A21-4713-BAB9-93FFF1CB7FFF}"/>
          </ac:spMkLst>
        </pc:spChg>
        <pc:spChg chg="del">
          <ac:chgData name="Kyle Tidswell-Brown" userId="3518c4a0-5c99-4880-b127-cb60ccf11a39" providerId="ADAL" clId="{1D692D52-848C-4524-B649-B38AE984C91C}" dt="2019-02-13T14:53:49.372" v="10" actId="478"/>
          <ac:spMkLst>
            <pc:docMk/>
            <pc:sldMk cId="3764412125" sldId="367"/>
            <ac:spMk id="33" creationId="{7A67ED88-5B4C-44B9-8F62-10C860ACF367}"/>
          </ac:spMkLst>
        </pc:spChg>
        <pc:spChg chg="del">
          <ac:chgData name="Kyle Tidswell-Brown" userId="3518c4a0-5c99-4880-b127-cb60ccf11a39" providerId="ADAL" clId="{1D692D52-848C-4524-B649-B38AE984C91C}" dt="2019-02-13T14:53:49.372" v="10" actId="478"/>
          <ac:spMkLst>
            <pc:docMk/>
            <pc:sldMk cId="3764412125" sldId="367"/>
            <ac:spMk id="34" creationId="{22C577D0-AEE9-4B40-94AC-779CF3DF7537}"/>
          </ac:spMkLst>
        </pc:spChg>
        <pc:spChg chg="del">
          <ac:chgData name="Kyle Tidswell-Brown" userId="3518c4a0-5c99-4880-b127-cb60ccf11a39" providerId="ADAL" clId="{1D692D52-848C-4524-B649-B38AE984C91C}" dt="2019-02-13T14:53:49.372" v="10" actId="478"/>
          <ac:spMkLst>
            <pc:docMk/>
            <pc:sldMk cId="3764412125" sldId="367"/>
            <ac:spMk id="35" creationId="{C1B5EC6B-8814-4202-8495-EDB56825AB31}"/>
          </ac:spMkLst>
        </pc:spChg>
        <pc:spChg chg="del">
          <ac:chgData name="Kyle Tidswell-Brown" userId="3518c4a0-5c99-4880-b127-cb60ccf11a39" providerId="ADAL" clId="{1D692D52-848C-4524-B649-B38AE984C91C}" dt="2019-02-13T14:53:49.372" v="10" actId="478"/>
          <ac:spMkLst>
            <pc:docMk/>
            <pc:sldMk cId="3764412125" sldId="367"/>
            <ac:spMk id="36" creationId="{29F9B850-0F16-4080-9A1E-EA58C896DA74}"/>
          </ac:spMkLst>
        </pc:spChg>
        <pc:spChg chg="del">
          <ac:chgData name="Kyle Tidswell-Brown" userId="3518c4a0-5c99-4880-b127-cb60ccf11a39" providerId="ADAL" clId="{1D692D52-848C-4524-B649-B38AE984C91C}" dt="2019-02-13T14:53:49.372" v="10" actId="478"/>
          <ac:spMkLst>
            <pc:docMk/>
            <pc:sldMk cId="3764412125" sldId="367"/>
            <ac:spMk id="37" creationId="{50A1A7F4-20A1-429F-8078-A549BEB79DDD}"/>
          </ac:spMkLst>
        </pc:spChg>
        <pc:spChg chg="del">
          <ac:chgData name="Kyle Tidswell-Brown" userId="3518c4a0-5c99-4880-b127-cb60ccf11a39" providerId="ADAL" clId="{1D692D52-848C-4524-B649-B38AE984C91C}" dt="2019-02-13T14:53:49.372" v="10" actId="478"/>
          <ac:spMkLst>
            <pc:docMk/>
            <pc:sldMk cId="3764412125" sldId="367"/>
            <ac:spMk id="38" creationId="{D156A42D-2C70-4F98-A20E-8E7D8BBF5AC2}"/>
          </ac:spMkLst>
        </pc:spChg>
        <pc:spChg chg="mod">
          <ac:chgData name="Kyle Tidswell-Brown" userId="3518c4a0-5c99-4880-b127-cb60ccf11a39" providerId="ADAL" clId="{1D692D52-848C-4524-B649-B38AE984C91C}" dt="2019-02-13T14:53:14.181" v="4" actId="207"/>
          <ac:spMkLst>
            <pc:docMk/>
            <pc:sldMk cId="3764412125" sldId="367"/>
            <ac:spMk id="45" creationId="{0EEC88E8-A00F-4030-BEE4-FBCACE7E636A}"/>
          </ac:spMkLst>
        </pc:spChg>
        <pc:spChg chg="mod">
          <ac:chgData name="Kyle Tidswell-Brown" userId="3518c4a0-5c99-4880-b127-cb60ccf11a39" providerId="ADAL" clId="{1D692D52-848C-4524-B649-B38AE984C91C}" dt="2019-02-13T14:53:03.676" v="3" actId="207"/>
          <ac:spMkLst>
            <pc:docMk/>
            <pc:sldMk cId="3764412125" sldId="367"/>
            <ac:spMk id="46" creationId="{5BC44864-5A7A-4BD8-945F-16F194FB3A82}"/>
          </ac:spMkLst>
        </pc:spChg>
        <pc:spChg chg="add">
          <ac:chgData name="Kyle Tidswell-Brown" userId="3518c4a0-5c99-4880-b127-cb60ccf11a39" providerId="ADAL" clId="{1D692D52-848C-4524-B649-B38AE984C91C}" dt="2019-02-13T14:53:49.793" v="11"/>
          <ac:spMkLst>
            <pc:docMk/>
            <pc:sldMk cId="3764412125" sldId="367"/>
            <ac:spMk id="48" creationId="{D98207EB-D872-4A60-8B3A-D5707B17CF4A}"/>
          </ac:spMkLst>
        </pc:spChg>
        <pc:spChg chg="add">
          <ac:chgData name="Kyle Tidswell-Brown" userId="3518c4a0-5c99-4880-b127-cb60ccf11a39" providerId="ADAL" clId="{1D692D52-848C-4524-B649-B38AE984C91C}" dt="2019-02-13T14:53:49.793" v="11"/>
          <ac:spMkLst>
            <pc:docMk/>
            <pc:sldMk cId="3764412125" sldId="367"/>
            <ac:spMk id="49" creationId="{CF7CC4F4-F24C-4D3E-897C-348611DBB8AF}"/>
          </ac:spMkLst>
        </pc:spChg>
        <pc:spChg chg="add">
          <ac:chgData name="Kyle Tidswell-Brown" userId="3518c4a0-5c99-4880-b127-cb60ccf11a39" providerId="ADAL" clId="{1D692D52-848C-4524-B649-B38AE984C91C}" dt="2019-02-13T14:53:49.793" v="11"/>
          <ac:spMkLst>
            <pc:docMk/>
            <pc:sldMk cId="3764412125" sldId="367"/>
            <ac:spMk id="50" creationId="{EFEFBB30-E22B-46E6-9097-572DC216731B}"/>
          </ac:spMkLst>
        </pc:spChg>
        <pc:spChg chg="add">
          <ac:chgData name="Kyle Tidswell-Brown" userId="3518c4a0-5c99-4880-b127-cb60ccf11a39" providerId="ADAL" clId="{1D692D52-848C-4524-B649-B38AE984C91C}" dt="2019-02-13T14:53:49.793" v="11"/>
          <ac:spMkLst>
            <pc:docMk/>
            <pc:sldMk cId="3764412125" sldId="367"/>
            <ac:spMk id="51" creationId="{66EB035D-E8ED-48D6-9736-69E1BCFF1734}"/>
          </ac:spMkLst>
        </pc:spChg>
        <pc:spChg chg="add">
          <ac:chgData name="Kyle Tidswell-Brown" userId="3518c4a0-5c99-4880-b127-cb60ccf11a39" providerId="ADAL" clId="{1D692D52-848C-4524-B649-B38AE984C91C}" dt="2019-02-13T14:53:49.793" v="11"/>
          <ac:spMkLst>
            <pc:docMk/>
            <pc:sldMk cId="3764412125" sldId="367"/>
            <ac:spMk id="52" creationId="{BCF17D61-1E62-4268-AD17-36AAB25DAEDB}"/>
          </ac:spMkLst>
        </pc:spChg>
        <pc:spChg chg="add">
          <ac:chgData name="Kyle Tidswell-Brown" userId="3518c4a0-5c99-4880-b127-cb60ccf11a39" providerId="ADAL" clId="{1D692D52-848C-4524-B649-B38AE984C91C}" dt="2019-02-13T14:53:49.793" v="11"/>
          <ac:spMkLst>
            <pc:docMk/>
            <pc:sldMk cId="3764412125" sldId="367"/>
            <ac:spMk id="53" creationId="{DA300EC9-63BD-413F-8D78-1E10476324FA}"/>
          </ac:spMkLst>
        </pc:spChg>
        <pc:spChg chg="add">
          <ac:chgData name="Kyle Tidswell-Brown" userId="3518c4a0-5c99-4880-b127-cb60ccf11a39" providerId="ADAL" clId="{1D692D52-848C-4524-B649-B38AE984C91C}" dt="2019-02-13T14:53:49.793" v="11"/>
          <ac:spMkLst>
            <pc:docMk/>
            <pc:sldMk cId="3764412125" sldId="367"/>
            <ac:spMk id="54" creationId="{4C2F6967-FB4E-4338-B1DA-C370ABFB229C}"/>
          </ac:spMkLst>
        </pc:spChg>
        <pc:spChg chg="add">
          <ac:chgData name="Kyle Tidswell-Brown" userId="3518c4a0-5c99-4880-b127-cb60ccf11a39" providerId="ADAL" clId="{1D692D52-848C-4524-B649-B38AE984C91C}" dt="2019-02-13T14:53:49.793" v="11"/>
          <ac:spMkLst>
            <pc:docMk/>
            <pc:sldMk cId="3764412125" sldId="367"/>
            <ac:spMk id="55" creationId="{4876B8AD-B7C1-405A-9D46-63742B9592A9}"/>
          </ac:spMkLst>
        </pc:spChg>
        <pc:spChg chg="add">
          <ac:chgData name="Kyle Tidswell-Brown" userId="3518c4a0-5c99-4880-b127-cb60ccf11a39" providerId="ADAL" clId="{1D692D52-848C-4524-B649-B38AE984C91C}" dt="2019-02-13T14:53:49.793" v="11"/>
          <ac:spMkLst>
            <pc:docMk/>
            <pc:sldMk cId="3764412125" sldId="367"/>
            <ac:spMk id="56" creationId="{2A8CB041-C841-41DC-93D0-343208EFC163}"/>
          </ac:spMkLst>
        </pc:spChg>
        <pc:spChg chg="add">
          <ac:chgData name="Kyle Tidswell-Brown" userId="3518c4a0-5c99-4880-b127-cb60ccf11a39" providerId="ADAL" clId="{1D692D52-848C-4524-B649-B38AE984C91C}" dt="2019-02-13T14:53:49.793" v="11"/>
          <ac:spMkLst>
            <pc:docMk/>
            <pc:sldMk cId="3764412125" sldId="367"/>
            <ac:spMk id="57" creationId="{CF2C1FE4-CEDE-42EC-ABD3-E70C30986B60}"/>
          </ac:spMkLst>
        </pc:spChg>
        <pc:spChg chg="add mod">
          <ac:chgData name="Kyle Tidswell-Brown" userId="3518c4a0-5c99-4880-b127-cb60ccf11a39" providerId="ADAL" clId="{1D692D52-848C-4524-B649-B38AE984C91C}" dt="2019-02-13T14:54:09.342" v="18" actId="14100"/>
          <ac:spMkLst>
            <pc:docMk/>
            <pc:sldMk cId="3764412125" sldId="367"/>
            <ac:spMk id="58" creationId="{8ECF362B-FAEF-471E-A59E-CA0923B4B972}"/>
          </ac:spMkLst>
        </pc:spChg>
        <pc:graphicFrameChg chg="modGraphic">
          <ac:chgData name="Kyle Tidswell-Brown" userId="3518c4a0-5c99-4880-b127-cb60ccf11a39" providerId="ADAL" clId="{1D692D52-848C-4524-B649-B38AE984C91C}" dt="2019-02-13T14:53:33.228" v="8" actId="207"/>
          <ac:graphicFrameMkLst>
            <pc:docMk/>
            <pc:sldMk cId="3764412125" sldId="367"/>
            <ac:graphicFrameMk id="6" creationId="{F764C930-A82F-4B78-B4AC-221B466FC674}"/>
          </ac:graphicFrameMkLst>
        </pc:graphicFrameChg>
        <pc:graphicFrameChg chg="del modGraphic">
          <ac:chgData name="Kyle Tidswell-Brown" userId="3518c4a0-5c99-4880-b127-cb60ccf11a39" providerId="ADAL" clId="{1D692D52-848C-4524-B649-B38AE984C91C}" dt="2019-02-13T14:53:49.372" v="10" actId="478"/>
          <ac:graphicFrameMkLst>
            <pc:docMk/>
            <pc:sldMk cId="3764412125" sldId="367"/>
            <ac:graphicFrameMk id="28" creationId="{C59A0698-3AF9-447E-842D-8B8178DAE061}"/>
          </ac:graphicFrameMkLst>
        </pc:graphicFrameChg>
        <pc:graphicFrameChg chg="add">
          <ac:chgData name="Kyle Tidswell-Brown" userId="3518c4a0-5c99-4880-b127-cb60ccf11a39" providerId="ADAL" clId="{1D692D52-848C-4524-B649-B38AE984C91C}" dt="2019-02-13T14:53:49.793" v="11"/>
          <ac:graphicFrameMkLst>
            <pc:docMk/>
            <pc:sldMk cId="3764412125" sldId="367"/>
            <ac:graphicFrameMk id="47" creationId="{B00C8911-075D-4B6E-AF08-D870CA11A31B}"/>
          </ac:graphicFrameMkLst>
        </pc:graphicFrameChg>
      </pc:sldChg>
      <pc:sldChg chg="modSp">
        <pc:chgData name="Kyle Tidswell-Brown" userId="3518c4a0-5c99-4880-b127-cb60ccf11a39" providerId="ADAL" clId="{1D692D52-848C-4524-B649-B38AE984C91C}" dt="2019-02-13T14:54:30.818" v="20" actId="207"/>
        <pc:sldMkLst>
          <pc:docMk/>
          <pc:sldMk cId="124989901" sldId="368"/>
        </pc:sldMkLst>
        <pc:spChg chg="mod">
          <ac:chgData name="Kyle Tidswell-Brown" userId="3518c4a0-5c99-4880-b127-cb60ccf11a39" providerId="ADAL" clId="{1D692D52-848C-4524-B649-B38AE984C91C}" dt="2019-02-13T14:54:30.818" v="20" actId="207"/>
          <ac:spMkLst>
            <pc:docMk/>
            <pc:sldMk cId="124989901" sldId="368"/>
            <ac:spMk id="19" creationId="{5252A847-DE45-4FA3-A1F8-EEBEB845FF8E}"/>
          </ac:spMkLst>
        </pc:spChg>
      </pc:sldChg>
      <pc:sldChg chg="addSp delSp modSp">
        <pc:chgData name="Kyle Tidswell-Brown" userId="3518c4a0-5c99-4880-b127-cb60ccf11a39" providerId="ADAL" clId="{1D692D52-848C-4524-B649-B38AE984C91C}" dt="2019-02-13T14:55:52.886" v="45" actId="20577"/>
        <pc:sldMkLst>
          <pc:docMk/>
          <pc:sldMk cId="1262748058" sldId="369"/>
        </pc:sldMkLst>
        <pc:spChg chg="mod">
          <ac:chgData name="Kyle Tidswell-Brown" userId="3518c4a0-5c99-4880-b127-cb60ccf11a39" providerId="ADAL" clId="{1D692D52-848C-4524-B649-B38AE984C91C}" dt="2019-02-13T14:55:29.570" v="33" actId="20577"/>
          <ac:spMkLst>
            <pc:docMk/>
            <pc:sldMk cId="1262748058" sldId="369"/>
            <ac:spMk id="11" creationId="{F0192D00-3E99-42A1-BD66-6F52E3AB9DAF}"/>
          </ac:spMkLst>
        </pc:spChg>
        <pc:spChg chg="mod">
          <ac:chgData name="Kyle Tidswell-Brown" userId="3518c4a0-5c99-4880-b127-cb60ccf11a39" providerId="ADAL" clId="{1D692D52-848C-4524-B649-B38AE984C91C}" dt="2019-02-13T14:55:37.073" v="37" actId="20577"/>
          <ac:spMkLst>
            <pc:docMk/>
            <pc:sldMk cId="1262748058" sldId="369"/>
            <ac:spMk id="13" creationId="{3828352F-5C14-47BF-A7A2-D16832767EC9}"/>
          </ac:spMkLst>
        </pc:spChg>
        <pc:spChg chg="mod">
          <ac:chgData name="Kyle Tidswell-Brown" userId="3518c4a0-5c99-4880-b127-cb60ccf11a39" providerId="ADAL" clId="{1D692D52-848C-4524-B649-B38AE984C91C}" dt="2019-02-13T14:55:35.424" v="36" actId="20577"/>
          <ac:spMkLst>
            <pc:docMk/>
            <pc:sldMk cId="1262748058" sldId="369"/>
            <ac:spMk id="15" creationId="{5F83C941-9E99-44A1-933E-4260E5AC74F1}"/>
          </ac:spMkLst>
        </pc:spChg>
        <pc:graphicFrameChg chg="mod modGraphic">
          <ac:chgData name="Kyle Tidswell-Brown" userId="3518c4a0-5c99-4880-b127-cb60ccf11a39" providerId="ADAL" clId="{1D692D52-848C-4524-B649-B38AE984C91C}" dt="2019-02-13T14:55:28.240" v="32" actId="1076"/>
          <ac:graphicFrameMkLst>
            <pc:docMk/>
            <pc:sldMk cId="1262748058" sldId="369"/>
            <ac:graphicFrameMk id="12" creationId="{10C13C58-B05E-4E5A-ABB1-F33E7EA382F3}"/>
          </ac:graphicFrameMkLst>
        </pc:graphicFrameChg>
        <pc:graphicFrameChg chg="del">
          <ac:chgData name="Kyle Tidswell-Brown" userId="3518c4a0-5c99-4880-b127-cb60ccf11a39" providerId="ADAL" clId="{1D692D52-848C-4524-B649-B38AE984C91C}" dt="2019-02-13T14:55:32.599" v="34" actId="478"/>
          <ac:graphicFrameMkLst>
            <pc:docMk/>
            <pc:sldMk cId="1262748058" sldId="369"/>
            <ac:graphicFrameMk id="14" creationId="{E7B2A083-0AAF-4080-B833-D0426E619D63}"/>
          </ac:graphicFrameMkLst>
        </pc:graphicFrameChg>
        <pc:graphicFrameChg chg="del">
          <ac:chgData name="Kyle Tidswell-Brown" userId="3518c4a0-5c99-4880-b127-cb60ccf11a39" providerId="ADAL" clId="{1D692D52-848C-4524-B649-B38AE984C91C}" dt="2019-02-13T14:55:34.039" v="35" actId="478"/>
          <ac:graphicFrameMkLst>
            <pc:docMk/>
            <pc:sldMk cId="1262748058" sldId="369"/>
            <ac:graphicFrameMk id="16" creationId="{BB706606-F930-4D68-B853-4EA1DEBB5350}"/>
          </ac:graphicFrameMkLst>
        </pc:graphicFrameChg>
        <pc:graphicFrameChg chg="add mod modGraphic">
          <ac:chgData name="Kyle Tidswell-Brown" userId="3518c4a0-5c99-4880-b127-cb60ccf11a39" providerId="ADAL" clId="{1D692D52-848C-4524-B649-B38AE984C91C}" dt="2019-02-13T14:55:47.832" v="42" actId="14734"/>
          <ac:graphicFrameMkLst>
            <pc:docMk/>
            <pc:sldMk cId="1262748058" sldId="369"/>
            <ac:graphicFrameMk id="20" creationId="{47A9D847-C203-478C-98E6-A09DE27B3193}"/>
          </ac:graphicFrameMkLst>
        </pc:graphicFrameChg>
        <pc:graphicFrameChg chg="add mod modGraphic">
          <ac:chgData name="Kyle Tidswell-Brown" userId="3518c4a0-5c99-4880-b127-cb60ccf11a39" providerId="ADAL" clId="{1D692D52-848C-4524-B649-B38AE984C91C}" dt="2019-02-13T14:55:52.886" v="45" actId="20577"/>
          <ac:graphicFrameMkLst>
            <pc:docMk/>
            <pc:sldMk cId="1262748058" sldId="369"/>
            <ac:graphicFrameMk id="21" creationId="{501551F3-C6FD-4C82-9B12-9110735F8B54}"/>
          </ac:graphicFrameMkLst>
        </pc:graphicFrameChg>
      </pc:sldChg>
      <pc:sldChg chg="addSp delSp modSp">
        <pc:chgData name="Kyle Tidswell-Brown" userId="3518c4a0-5c99-4880-b127-cb60ccf11a39" providerId="ADAL" clId="{1D692D52-848C-4524-B649-B38AE984C91C}" dt="2019-02-13T14:56:02.384" v="49"/>
        <pc:sldMkLst>
          <pc:docMk/>
          <pc:sldMk cId="911281694" sldId="370"/>
        </pc:sldMkLst>
        <pc:spChg chg="del">
          <ac:chgData name="Kyle Tidswell-Brown" userId="3518c4a0-5c99-4880-b127-cb60ccf11a39" providerId="ADAL" clId="{1D692D52-848C-4524-B649-B38AE984C91C}" dt="2019-02-13T14:56:02.049" v="48" actId="478"/>
          <ac:spMkLst>
            <pc:docMk/>
            <pc:sldMk cId="911281694" sldId="370"/>
            <ac:spMk id="11" creationId="{F0192D00-3E99-42A1-BD66-6F52E3AB9DAF}"/>
          </ac:spMkLst>
        </pc:spChg>
        <pc:spChg chg="del">
          <ac:chgData name="Kyle Tidswell-Brown" userId="3518c4a0-5c99-4880-b127-cb60ccf11a39" providerId="ADAL" clId="{1D692D52-848C-4524-B649-B38AE984C91C}" dt="2019-02-13T14:56:02.049" v="48" actId="478"/>
          <ac:spMkLst>
            <pc:docMk/>
            <pc:sldMk cId="911281694" sldId="370"/>
            <ac:spMk id="13" creationId="{3828352F-5C14-47BF-A7A2-D16832767EC9}"/>
          </ac:spMkLst>
        </pc:spChg>
        <pc:spChg chg="del">
          <ac:chgData name="Kyle Tidswell-Brown" userId="3518c4a0-5c99-4880-b127-cb60ccf11a39" providerId="ADAL" clId="{1D692D52-848C-4524-B649-B38AE984C91C}" dt="2019-02-13T14:56:02.049" v="48" actId="478"/>
          <ac:spMkLst>
            <pc:docMk/>
            <pc:sldMk cId="911281694" sldId="370"/>
            <ac:spMk id="15" creationId="{5F83C941-9E99-44A1-933E-4260E5AC74F1}"/>
          </ac:spMkLst>
        </pc:spChg>
        <pc:spChg chg="add">
          <ac:chgData name="Kyle Tidswell-Brown" userId="3518c4a0-5c99-4880-b127-cb60ccf11a39" providerId="ADAL" clId="{1D692D52-848C-4524-B649-B38AE984C91C}" dt="2019-02-13T14:56:02.384" v="49"/>
          <ac:spMkLst>
            <pc:docMk/>
            <pc:sldMk cId="911281694" sldId="370"/>
            <ac:spMk id="20" creationId="{B903C975-A0B8-4AF2-950D-3EC0DDA9B2E2}"/>
          </ac:spMkLst>
        </pc:spChg>
        <pc:spChg chg="add">
          <ac:chgData name="Kyle Tidswell-Brown" userId="3518c4a0-5c99-4880-b127-cb60ccf11a39" providerId="ADAL" clId="{1D692D52-848C-4524-B649-B38AE984C91C}" dt="2019-02-13T14:56:02.384" v="49"/>
          <ac:spMkLst>
            <pc:docMk/>
            <pc:sldMk cId="911281694" sldId="370"/>
            <ac:spMk id="22" creationId="{0C3D2349-974E-4B04-A5B8-DAAE115141B1}"/>
          </ac:spMkLst>
        </pc:spChg>
        <pc:spChg chg="add">
          <ac:chgData name="Kyle Tidswell-Brown" userId="3518c4a0-5c99-4880-b127-cb60ccf11a39" providerId="ADAL" clId="{1D692D52-848C-4524-B649-B38AE984C91C}" dt="2019-02-13T14:56:02.384" v="49"/>
          <ac:spMkLst>
            <pc:docMk/>
            <pc:sldMk cId="911281694" sldId="370"/>
            <ac:spMk id="23" creationId="{7FF37226-20F8-4F5C-B55F-D557D0451CEE}"/>
          </ac:spMkLst>
        </pc:spChg>
        <pc:graphicFrameChg chg="del">
          <ac:chgData name="Kyle Tidswell-Brown" userId="3518c4a0-5c99-4880-b127-cb60ccf11a39" providerId="ADAL" clId="{1D692D52-848C-4524-B649-B38AE984C91C}" dt="2019-02-13T14:56:02.049" v="48" actId="478"/>
          <ac:graphicFrameMkLst>
            <pc:docMk/>
            <pc:sldMk cId="911281694" sldId="370"/>
            <ac:graphicFrameMk id="12" creationId="{10C13C58-B05E-4E5A-ABB1-F33E7EA382F3}"/>
          </ac:graphicFrameMkLst>
        </pc:graphicFrameChg>
        <pc:graphicFrameChg chg="del">
          <ac:chgData name="Kyle Tidswell-Brown" userId="3518c4a0-5c99-4880-b127-cb60ccf11a39" providerId="ADAL" clId="{1D692D52-848C-4524-B649-B38AE984C91C}" dt="2019-02-13T14:56:02.049" v="48" actId="478"/>
          <ac:graphicFrameMkLst>
            <pc:docMk/>
            <pc:sldMk cId="911281694" sldId="370"/>
            <ac:graphicFrameMk id="14" creationId="{E7B2A083-0AAF-4080-B833-D0426E619D63}"/>
          </ac:graphicFrameMkLst>
        </pc:graphicFrameChg>
        <pc:graphicFrameChg chg="del">
          <ac:chgData name="Kyle Tidswell-Brown" userId="3518c4a0-5c99-4880-b127-cb60ccf11a39" providerId="ADAL" clId="{1D692D52-848C-4524-B649-B38AE984C91C}" dt="2019-02-13T14:56:02.049" v="48" actId="478"/>
          <ac:graphicFrameMkLst>
            <pc:docMk/>
            <pc:sldMk cId="911281694" sldId="370"/>
            <ac:graphicFrameMk id="16" creationId="{BB706606-F930-4D68-B853-4EA1DEBB5350}"/>
          </ac:graphicFrameMkLst>
        </pc:graphicFrameChg>
        <pc:graphicFrameChg chg="add">
          <ac:chgData name="Kyle Tidswell-Brown" userId="3518c4a0-5c99-4880-b127-cb60ccf11a39" providerId="ADAL" clId="{1D692D52-848C-4524-B649-B38AE984C91C}" dt="2019-02-13T14:56:02.384" v="49"/>
          <ac:graphicFrameMkLst>
            <pc:docMk/>
            <pc:sldMk cId="911281694" sldId="370"/>
            <ac:graphicFrameMk id="21" creationId="{F8808830-5399-453F-BDD7-A1A66D93534D}"/>
          </ac:graphicFrameMkLst>
        </pc:graphicFrameChg>
        <pc:graphicFrameChg chg="add">
          <ac:chgData name="Kyle Tidswell-Brown" userId="3518c4a0-5c99-4880-b127-cb60ccf11a39" providerId="ADAL" clId="{1D692D52-848C-4524-B649-B38AE984C91C}" dt="2019-02-13T14:56:02.384" v="49"/>
          <ac:graphicFrameMkLst>
            <pc:docMk/>
            <pc:sldMk cId="911281694" sldId="370"/>
            <ac:graphicFrameMk id="24" creationId="{B583D5CC-F462-4181-822A-D5AEEE919C30}"/>
          </ac:graphicFrameMkLst>
        </pc:graphicFrameChg>
        <pc:graphicFrameChg chg="add">
          <ac:chgData name="Kyle Tidswell-Brown" userId="3518c4a0-5c99-4880-b127-cb60ccf11a39" providerId="ADAL" clId="{1D692D52-848C-4524-B649-B38AE984C91C}" dt="2019-02-13T14:56:02.384" v="49"/>
          <ac:graphicFrameMkLst>
            <pc:docMk/>
            <pc:sldMk cId="911281694" sldId="370"/>
            <ac:graphicFrameMk id="25" creationId="{454254A8-C691-442B-96D6-8CABB6D84A01}"/>
          </ac:graphicFrameMkLst>
        </pc:graphicFrameChg>
        <pc:picChg chg="mod">
          <ac:chgData name="Kyle Tidswell-Brown" userId="3518c4a0-5c99-4880-b127-cb60ccf11a39" providerId="ADAL" clId="{1D692D52-848C-4524-B649-B38AE984C91C}" dt="2019-02-13T14:55:59.917" v="47" actId="1076"/>
          <ac:picMkLst>
            <pc:docMk/>
            <pc:sldMk cId="911281694" sldId="370"/>
            <ac:picMk id="8" creationId="{D9426B6B-94AA-4D9B-BC63-8F0BC9ED5115}"/>
          </ac:picMkLst>
        </pc:picChg>
      </pc:sldChg>
      <pc:sldChg chg="modSp">
        <pc:chgData name="Kyle Tidswell-Brown" userId="3518c4a0-5c99-4880-b127-cb60ccf11a39" providerId="ADAL" clId="{1D692D52-848C-4524-B649-B38AE984C91C}" dt="2019-02-13T14:56:29.895" v="87" actId="1035"/>
        <pc:sldMkLst>
          <pc:docMk/>
          <pc:sldMk cId="1301918625" sldId="371"/>
        </pc:sldMkLst>
        <pc:spChg chg="mod">
          <ac:chgData name="Kyle Tidswell-Brown" userId="3518c4a0-5c99-4880-b127-cb60ccf11a39" providerId="ADAL" clId="{1D692D52-848C-4524-B649-B38AE984C91C}" dt="2019-02-13T14:56:14.251" v="51" actId="20577"/>
          <ac:spMkLst>
            <pc:docMk/>
            <pc:sldMk cId="1301918625" sldId="371"/>
            <ac:spMk id="19" creationId="{5252A847-DE45-4FA3-A1F8-EEBEB845FF8E}"/>
          </ac:spMkLst>
        </pc:spChg>
        <pc:graphicFrameChg chg="mod modGraphic">
          <ac:chgData name="Kyle Tidswell-Brown" userId="3518c4a0-5c99-4880-b127-cb60ccf11a39" providerId="ADAL" clId="{1D692D52-848C-4524-B649-B38AE984C91C}" dt="2019-02-13T14:56:29.895" v="87" actId="1035"/>
          <ac:graphicFrameMkLst>
            <pc:docMk/>
            <pc:sldMk cId="1301918625" sldId="371"/>
            <ac:graphicFrameMk id="17" creationId="{C832D4A4-B246-4E19-A9A3-55697765C679}"/>
          </ac:graphicFrameMkLst>
        </pc:graphicFrameChg>
      </pc:sldChg>
      <pc:sldChg chg="addSp delSp modSp">
        <pc:chgData name="Kyle Tidswell-Brown" userId="3518c4a0-5c99-4880-b127-cb60ccf11a39" providerId="ADAL" clId="{1D692D52-848C-4524-B649-B38AE984C91C}" dt="2019-02-13T14:57:28.230" v="109" actId="20577"/>
        <pc:sldMkLst>
          <pc:docMk/>
          <pc:sldMk cId="3347339839" sldId="372"/>
        </pc:sldMkLst>
        <pc:spChg chg="mod">
          <ac:chgData name="Kyle Tidswell-Brown" userId="3518c4a0-5c99-4880-b127-cb60ccf11a39" providerId="ADAL" clId="{1D692D52-848C-4524-B649-B38AE984C91C}" dt="2019-02-13T14:57:28.230" v="109" actId="20577"/>
          <ac:spMkLst>
            <pc:docMk/>
            <pc:sldMk cId="3347339839" sldId="372"/>
            <ac:spMk id="19" creationId="{5252A847-DE45-4FA3-A1F8-EEBEB845FF8E}"/>
          </ac:spMkLst>
        </pc:spChg>
        <pc:graphicFrameChg chg="add mod modGraphic">
          <ac:chgData name="Kyle Tidswell-Brown" userId="3518c4a0-5c99-4880-b127-cb60ccf11a39" providerId="ADAL" clId="{1D692D52-848C-4524-B649-B38AE984C91C}" dt="2019-02-13T14:57:23.799" v="107" actId="1036"/>
          <ac:graphicFrameMkLst>
            <pc:docMk/>
            <pc:sldMk cId="3347339839" sldId="372"/>
            <ac:graphicFrameMk id="9" creationId="{78024A95-6BF7-42E3-9DDA-E25970769651}"/>
          </ac:graphicFrameMkLst>
        </pc:graphicFrameChg>
        <pc:graphicFrameChg chg="del">
          <ac:chgData name="Kyle Tidswell-Brown" userId="3518c4a0-5c99-4880-b127-cb60ccf11a39" providerId="ADAL" clId="{1D692D52-848C-4524-B649-B38AE984C91C}" dt="2019-02-13T14:56:35.980" v="88" actId="478"/>
          <ac:graphicFrameMkLst>
            <pc:docMk/>
            <pc:sldMk cId="3347339839" sldId="372"/>
            <ac:graphicFrameMk id="17" creationId="{C832D4A4-B246-4E19-A9A3-55697765C679}"/>
          </ac:graphicFrameMkLst>
        </pc:graphicFrameChg>
      </pc:sldChg>
      <pc:sldChg chg="modSp">
        <pc:chgData name="Kyle Tidswell-Brown" userId="3518c4a0-5c99-4880-b127-cb60ccf11a39" providerId="ADAL" clId="{1D692D52-848C-4524-B649-B38AE984C91C}" dt="2019-02-14T13:41:47.736" v="281" actId="242"/>
        <pc:sldMkLst>
          <pc:docMk/>
          <pc:sldMk cId="347424356" sldId="375"/>
        </pc:sldMkLst>
        <pc:spChg chg="mod">
          <ac:chgData name="Kyle Tidswell-Brown" userId="3518c4a0-5c99-4880-b127-cb60ccf11a39" providerId="ADAL" clId="{1D692D52-848C-4524-B649-B38AE984C91C}" dt="2019-02-13T17:44:44.874" v="235" actId="120"/>
          <ac:spMkLst>
            <pc:docMk/>
            <pc:sldMk cId="347424356" sldId="375"/>
            <ac:spMk id="19" creationId="{5252A847-DE45-4FA3-A1F8-EEBEB845FF8E}"/>
          </ac:spMkLst>
        </pc:spChg>
        <pc:graphicFrameChg chg="modGraphic">
          <ac:chgData name="Kyle Tidswell-Brown" userId="3518c4a0-5c99-4880-b127-cb60ccf11a39" providerId="ADAL" clId="{1D692D52-848C-4524-B649-B38AE984C91C}" dt="2019-02-14T13:41:47.736" v="281" actId="242"/>
          <ac:graphicFrameMkLst>
            <pc:docMk/>
            <pc:sldMk cId="347424356" sldId="375"/>
            <ac:graphicFrameMk id="9" creationId="{7246B9B9-E2A1-4049-B4CA-238F268E1DF0}"/>
          </ac:graphicFrameMkLst>
        </pc:graphicFrameChg>
      </pc:sldChg>
      <pc:sldChg chg="modSp">
        <pc:chgData name="Kyle Tidswell-Brown" userId="3518c4a0-5c99-4880-b127-cb60ccf11a39" providerId="ADAL" clId="{1D692D52-848C-4524-B649-B38AE984C91C}" dt="2019-02-13T17:41:42.769" v="110" actId="120"/>
        <pc:sldMkLst>
          <pc:docMk/>
          <pc:sldMk cId="3144388502" sldId="376"/>
        </pc:sldMkLst>
        <pc:spChg chg="mod">
          <ac:chgData name="Kyle Tidswell-Brown" userId="3518c4a0-5c99-4880-b127-cb60ccf11a39" providerId="ADAL" clId="{1D692D52-848C-4524-B649-B38AE984C91C}" dt="2019-02-13T17:41:42.769" v="110" actId="120"/>
          <ac:spMkLst>
            <pc:docMk/>
            <pc:sldMk cId="3144388502" sldId="376"/>
            <ac:spMk id="19" creationId="{5252A847-DE45-4FA3-A1F8-EEBEB845FF8E}"/>
          </ac:spMkLst>
        </pc:spChg>
      </pc:sldChg>
      <pc:sldChg chg="modSp">
        <pc:chgData name="Kyle Tidswell-Brown" userId="3518c4a0-5c99-4880-b127-cb60ccf11a39" providerId="ADAL" clId="{1D692D52-848C-4524-B649-B38AE984C91C}" dt="2019-02-13T17:42:27.765" v="113" actId="120"/>
        <pc:sldMkLst>
          <pc:docMk/>
          <pc:sldMk cId="439320269" sldId="377"/>
        </pc:sldMkLst>
        <pc:spChg chg="mod">
          <ac:chgData name="Kyle Tidswell-Brown" userId="3518c4a0-5c99-4880-b127-cb60ccf11a39" providerId="ADAL" clId="{1D692D52-848C-4524-B649-B38AE984C91C}" dt="2019-02-13T17:42:27.765" v="113" actId="120"/>
          <ac:spMkLst>
            <pc:docMk/>
            <pc:sldMk cId="439320269" sldId="377"/>
            <ac:spMk id="19" creationId="{5252A847-DE45-4FA3-A1F8-EEBEB845FF8E}"/>
          </ac:spMkLst>
        </pc:spChg>
      </pc:sldChg>
      <pc:sldChg chg="del">
        <pc:chgData name="Kyle Tidswell-Brown" userId="3518c4a0-5c99-4880-b127-cb60ccf11a39" providerId="ADAL" clId="{1D692D52-848C-4524-B649-B38AE984C91C}" dt="2019-02-13T17:43:32.488" v="156" actId="2696"/>
        <pc:sldMkLst>
          <pc:docMk/>
          <pc:sldMk cId="1957785329" sldId="378"/>
        </pc:sldMkLst>
      </pc:sldChg>
      <pc:sldChg chg="modSp">
        <pc:chgData name="Kyle Tidswell-Brown" userId="3518c4a0-5c99-4880-b127-cb60ccf11a39" providerId="ADAL" clId="{1D692D52-848C-4524-B649-B38AE984C91C}" dt="2019-02-14T13:42:00.666" v="283" actId="242"/>
        <pc:sldMkLst>
          <pc:docMk/>
          <pc:sldMk cId="1504376769" sldId="379"/>
        </pc:sldMkLst>
        <pc:spChg chg="mod">
          <ac:chgData name="Kyle Tidswell-Brown" userId="3518c4a0-5c99-4880-b127-cb60ccf11a39" providerId="ADAL" clId="{1D692D52-848C-4524-B649-B38AE984C91C}" dt="2019-02-13T17:44:58.618" v="248" actId="20577"/>
          <ac:spMkLst>
            <pc:docMk/>
            <pc:sldMk cId="1504376769" sldId="379"/>
            <ac:spMk id="19" creationId="{5252A847-DE45-4FA3-A1F8-EEBEB845FF8E}"/>
          </ac:spMkLst>
        </pc:spChg>
        <pc:graphicFrameChg chg="modGraphic">
          <ac:chgData name="Kyle Tidswell-Brown" userId="3518c4a0-5c99-4880-b127-cb60ccf11a39" providerId="ADAL" clId="{1D692D52-848C-4524-B649-B38AE984C91C}" dt="2019-02-14T13:42:00.666" v="283" actId="242"/>
          <ac:graphicFrameMkLst>
            <pc:docMk/>
            <pc:sldMk cId="1504376769" sldId="379"/>
            <ac:graphicFrameMk id="9" creationId="{7246B9B9-E2A1-4049-B4CA-238F268E1DF0}"/>
          </ac:graphicFrameMkLst>
        </pc:graphicFrameChg>
      </pc:sldChg>
      <pc:sldChg chg="modSp">
        <pc:chgData name="Kyle Tidswell-Brown" userId="3518c4a0-5c99-4880-b127-cb60ccf11a39" providerId="ADAL" clId="{1D692D52-848C-4524-B649-B38AE984C91C}" dt="2019-02-14T13:41:55.047" v="282" actId="242"/>
        <pc:sldMkLst>
          <pc:docMk/>
          <pc:sldMk cId="3124086060" sldId="380"/>
        </pc:sldMkLst>
        <pc:spChg chg="mod">
          <ac:chgData name="Kyle Tidswell-Brown" userId="3518c4a0-5c99-4880-b127-cb60ccf11a39" providerId="ADAL" clId="{1D692D52-848C-4524-B649-B38AE984C91C}" dt="2019-02-13T17:44:48.811" v="237" actId="120"/>
          <ac:spMkLst>
            <pc:docMk/>
            <pc:sldMk cId="3124086060" sldId="380"/>
            <ac:spMk id="19" creationId="{5252A847-DE45-4FA3-A1F8-EEBEB845FF8E}"/>
          </ac:spMkLst>
        </pc:spChg>
        <pc:graphicFrameChg chg="modGraphic">
          <ac:chgData name="Kyle Tidswell-Brown" userId="3518c4a0-5c99-4880-b127-cb60ccf11a39" providerId="ADAL" clId="{1D692D52-848C-4524-B649-B38AE984C91C}" dt="2019-02-14T13:41:55.047" v="282" actId="242"/>
          <ac:graphicFrameMkLst>
            <pc:docMk/>
            <pc:sldMk cId="3124086060" sldId="380"/>
            <ac:graphicFrameMk id="9" creationId="{7246B9B9-E2A1-4049-B4CA-238F268E1DF0}"/>
          </ac:graphicFrameMkLst>
        </pc:graphicFrameChg>
      </pc:sldChg>
      <pc:sldChg chg="modSp add">
        <pc:chgData name="Kyle Tidswell-Brown" userId="3518c4a0-5c99-4880-b127-cb60ccf11a39" providerId="ADAL" clId="{1D692D52-848C-4524-B649-B38AE984C91C}" dt="2019-02-14T13:41:34.101" v="280" actId="20577"/>
        <pc:sldMkLst>
          <pc:docMk/>
          <pc:sldMk cId="412284423" sldId="381"/>
        </pc:sldMkLst>
        <pc:spChg chg="mod">
          <ac:chgData name="Kyle Tidswell-Brown" userId="3518c4a0-5c99-4880-b127-cb60ccf11a39" providerId="ADAL" clId="{1D692D52-848C-4524-B649-B38AE984C91C}" dt="2019-02-13T17:43:43.917" v="191" actId="20577"/>
          <ac:spMkLst>
            <pc:docMk/>
            <pc:sldMk cId="412284423" sldId="381"/>
            <ac:spMk id="15" creationId="{5CA8BD65-0CB0-42BE-B84F-4436FE72060F}"/>
          </ac:spMkLst>
        </pc:spChg>
        <pc:spChg chg="mod">
          <ac:chgData name="Kyle Tidswell-Brown" userId="3518c4a0-5c99-4880-b127-cb60ccf11a39" providerId="ADAL" clId="{1D692D52-848C-4524-B649-B38AE984C91C}" dt="2019-02-14T13:41:34.101" v="280" actId="20577"/>
          <ac:spMkLst>
            <pc:docMk/>
            <pc:sldMk cId="412284423" sldId="381"/>
            <ac:spMk id="19" creationId="{5252A847-DE45-4FA3-A1F8-EEBEB845FF8E}"/>
          </ac:spMkLst>
        </pc:spChg>
      </pc:sldChg>
    </pc:docChg>
  </pc:docChgLst>
  <pc:docChgLst>
    <pc:chgData name="Ashleigh Sobol" userId="8430f2a2-602f-4dde-a79b-412efd9dd8bf" providerId="ADAL" clId="{314E36DF-02F4-4957-B175-8AD4C9F6E04E}"/>
  </pc:docChgLst>
  <pc:docChgLst>
    <pc:chgData name="Eleanor Simpson" userId="975f5492-d74c-431c-90fe-9bfc34b8124b" providerId="ADAL" clId="{6039F184-D5D4-4F45-B9F0-F6A4E71CD604}"/>
    <pc:docChg chg="undo custSel addSld modSld sldOrd">
      <pc:chgData name="Eleanor Simpson" userId="975f5492-d74c-431c-90fe-9bfc34b8124b" providerId="ADAL" clId="{6039F184-D5D4-4F45-B9F0-F6A4E71CD604}" dt="2019-02-12T22:07:21.284" v="2262" actId="20577"/>
      <pc:docMkLst>
        <pc:docMk/>
      </pc:docMkLst>
      <pc:sldChg chg="modSp">
        <pc:chgData name="Eleanor Simpson" userId="975f5492-d74c-431c-90fe-9bfc34b8124b" providerId="ADAL" clId="{6039F184-D5D4-4F45-B9F0-F6A4E71CD604}" dt="2019-02-12T14:26:16.424" v="94" actId="207"/>
        <pc:sldMkLst>
          <pc:docMk/>
          <pc:sldMk cId="2637481266" sldId="256"/>
        </pc:sldMkLst>
        <pc:spChg chg="mod">
          <ac:chgData name="Eleanor Simpson" userId="975f5492-d74c-431c-90fe-9bfc34b8124b" providerId="ADAL" clId="{6039F184-D5D4-4F45-B9F0-F6A4E71CD604}" dt="2019-02-12T14:26:16.424" v="94" actId="207"/>
          <ac:spMkLst>
            <pc:docMk/>
            <pc:sldMk cId="2637481266" sldId="256"/>
            <ac:spMk id="19" creationId="{5252A847-DE45-4FA3-A1F8-EEBEB845FF8E}"/>
          </ac:spMkLst>
        </pc:spChg>
      </pc:sldChg>
      <pc:sldChg chg="addSp modSp ord">
        <pc:chgData name="Eleanor Simpson" userId="975f5492-d74c-431c-90fe-9bfc34b8124b" providerId="ADAL" clId="{6039F184-D5D4-4F45-B9F0-F6A4E71CD604}" dt="2019-02-12T21:50:28.819" v="1843" actId="6549"/>
        <pc:sldMkLst>
          <pc:docMk/>
          <pc:sldMk cId="636014570" sldId="314"/>
        </pc:sldMkLst>
        <pc:spChg chg="mod">
          <ac:chgData name="Eleanor Simpson" userId="975f5492-d74c-431c-90fe-9bfc34b8124b" providerId="ADAL" clId="{6039F184-D5D4-4F45-B9F0-F6A4E71CD604}" dt="2019-02-12T21:50:28.819" v="1843" actId="6549"/>
          <ac:spMkLst>
            <pc:docMk/>
            <pc:sldMk cId="636014570" sldId="314"/>
            <ac:spMk id="19" creationId="{5252A847-DE45-4FA3-A1F8-EEBEB845FF8E}"/>
          </ac:spMkLst>
        </pc:spChg>
        <pc:graphicFrameChg chg="add mod modGraphic">
          <ac:chgData name="Eleanor Simpson" userId="975f5492-d74c-431c-90fe-9bfc34b8124b" providerId="ADAL" clId="{6039F184-D5D4-4F45-B9F0-F6A4E71CD604}" dt="2019-02-12T21:49:47.265" v="1840" actId="1038"/>
          <ac:graphicFrameMkLst>
            <pc:docMk/>
            <pc:sldMk cId="636014570" sldId="314"/>
            <ac:graphicFrameMk id="9" creationId="{5CEA7206-C670-498C-9065-86D0F9B00D0F}"/>
          </ac:graphicFrameMkLst>
        </pc:graphicFrameChg>
        <pc:picChg chg="add mod">
          <ac:chgData name="Eleanor Simpson" userId="975f5492-d74c-431c-90fe-9bfc34b8124b" providerId="ADAL" clId="{6039F184-D5D4-4F45-B9F0-F6A4E71CD604}" dt="2019-02-12T21:49:47.265" v="1840" actId="1038"/>
          <ac:picMkLst>
            <pc:docMk/>
            <pc:sldMk cId="636014570" sldId="314"/>
            <ac:picMk id="6" creationId="{0B882A7B-F7F3-43CA-9DF5-5CB9A60AD87F}"/>
          </ac:picMkLst>
        </pc:picChg>
      </pc:sldChg>
      <pc:sldChg chg="addSp modSp">
        <pc:chgData name="Eleanor Simpson" userId="975f5492-d74c-431c-90fe-9bfc34b8124b" providerId="ADAL" clId="{6039F184-D5D4-4F45-B9F0-F6A4E71CD604}" dt="2019-02-12T21:55:21.039" v="1994" actId="1038"/>
        <pc:sldMkLst>
          <pc:docMk/>
          <pc:sldMk cId="1071900124" sldId="355"/>
        </pc:sldMkLst>
        <pc:spChg chg="mod">
          <ac:chgData name="Eleanor Simpson" userId="975f5492-d74c-431c-90fe-9bfc34b8124b" providerId="ADAL" clId="{6039F184-D5D4-4F45-B9F0-F6A4E71CD604}" dt="2019-02-12T21:52:07.054" v="1977" actId="403"/>
          <ac:spMkLst>
            <pc:docMk/>
            <pc:sldMk cId="1071900124" sldId="355"/>
            <ac:spMk id="11" creationId="{0133E16A-8685-42F2-8741-6645E77DE4A1}"/>
          </ac:spMkLst>
        </pc:spChg>
        <pc:spChg chg="mod">
          <ac:chgData name="Eleanor Simpson" userId="975f5492-d74c-431c-90fe-9bfc34b8124b" providerId="ADAL" clId="{6039F184-D5D4-4F45-B9F0-F6A4E71CD604}" dt="2019-02-12T21:52:07.054" v="1977" actId="403"/>
          <ac:spMkLst>
            <pc:docMk/>
            <pc:sldMk cId="1071900124" sldId="355"/>
            <ac:spMk id="12" creationId="{540750FA-F16C-4035-B48A-B86B55352B3D}"/>
          </ac:spMkLst>
        </pc:spChg>
        <pc:spChg chg="mod">
          <ac:chgData name="Eleanor Simpson" userId="975f5492-d74c-431c-90fe-9bfc34b8124b" providerId="ADAL" clId="{6039F184-D5D4-4F45-B9F0-F6A4E71CD604}" dt="2019-02-12T21:52:07.054" v="1977" actId="403"/>
          <ac:spMkLst>
            <pc:docMk/>
            <pc:sldMk cId="1071900124" sldId="355"/>
            <ac:spMk id="13" creationId="{B74E651B-260B-4245-8DC7-065DC0B6634B}"/>
          </ac:spMkLst>
        </pc:spChg>
        <pc:spChg chg="mod">
          <ac:chgData name="Eleanor Simpson" userId="975f5492-d74c-431c-90fe-9bfc34b8124b" providerId="ADAL" clId="{6039F184-D5D4-4F45-B9F0-F6A4E71CD604}" dt="2019-02-12T21:55:01.055" v="1986" actId="6549"/>
          <ac:spMkLst>
            <pc:docMk/>
            <pc:sldMk cId="1071900124" sldId="355"/>
            <ac:spMk id="19" creationId="{5252A847-DE45-4FA3-A1F8-EEBEB845FF8E}"/>
          </ac:spMkLst>
        </pc:spChg>
        <pc:grpChg chg="add mod">
          <ac:chgData name="Eleanor Simpson" userId="975f5492-d74c-431c-90fe-9bfc34b8124b" providerId="ADAL" clId="{6039F184-D5D4-4F45-B9F0-F6A4E71CD604}" dt="2019-02-12T21:55:21.039" v="1994" actId="1038"/>
          <ac:grpSpMkLst>
            <pc:docMk/>
            <pc:sldMk cId="1071900124" sldId="355"/>
            <ac:grpSpMk id="6" creationId="{8D949500-FBA2-4787-AE6E-6AA756E7E481}"/>
          </ac:grpSpMkLst>
        </pc:grpChg>
      </pc:sldChg>
      <pc:sldChg chg="addSp modSp">
        <pc:chgData name="Eleanor Simpson" userId="975f5492-d74c-431c-90fe-9bfc34b8124b" providerId="ADAL" clId="{6039F184-D5D4-4F45-B9F0-F6A4E71CD604}" dt="2019-02-12T14:38:19.312" v="874" actId="1035"/>
        <pc:sldMkLst>
          <pc:docMk/>
          <pc:sldMk cId="36917022" sldId="360"/>
        </pc:sldMkLst>
        <pc:spChg chg="add mod">
          <ac:chgData name="Eleanor Simpson" userId="975f5492-d74c-431c-90fe-9bfc34b8124b" providerId="ADAL" clId="{6039F184-D5D4-4F45-B9F0-F6A4E71CD604}" dt="2019-02-12T14:38:19.312" v="874" actId="1035"/>
          <ac:spMkLst>
            <pc:docMk/>
            <pc:sldMk cId="36917022" sldId="360"/>
            <ac:spMk id="9" creationId="{82F8D9F4-6F40-489D-8AD0-522647032316}"/>
          </ac:spMkLst>
        </pc:spChg>
        <pc:spChg chg="mod">
          <ac:chgData name="Eleanor Simpson" userId="975f5492-d74c-431c-90fe-9bfc34b8124b" providerId="ADAL" clId="{6039F184-D5D4-4F45-B9F0-F6A4E71CD604}" dt="2019-02-12T14:34:28.925" v="481" actId="207"/>
          <ac:spMkLst>
            <pc:docMk/>
            <pc:sldMk cId="36917022" sldId="360"/>
            <ac:spMk id="19" creationId="{5252A847-DE45-4FA3-A1F8-EEBEB845FF8E}"/>
          </ac:spMkLst>
        </pc:spChg>
        <pc:graphicFrameChg chg="add mod modGraphic">
          <ac:chgData name="Eleanor Simpson" userId="975f5492-d74c-431c-90fe-9bfc34b8124b" providerId="ADAL" clId="{6039F184-D5D4-4F45-B9F0-F6A4E71CD604}" dt="2019-02-12T14:38:08.395" v="864" actId="6549"/>
          <ac:graphicFrameMkLst>
            <pc:docMk/>
            <pc:sldMk cId="36917022" sldId="360"/>
            <ac:graphicFrameMk id="10" creationId="{DDD11753-20BF-4719-8F4B-9F53E2E89349}"/>
          </ac:graphicFrameMkLst>
        </pc:graphicFrameChg>
        <pc:picChg chg="add mod">
          <ac:chgData name="Eleanor Simpson" userId="975f5492-d74c-431c-90fe-9bfc34b8124b" providerId="ADAL" clId="{6039F184-D5D4-4F45-B9F0-F6A4E71CD604}" dt="2019-02-12T14:35:37.799" v="679" actId="1036"/>
          <ac:picMkLst>
            <pc:docMk/>
            <pc:sldMk cId="36917022" sldId="360"/>
            <ac:picMk id="6" creationId="{179922A6-7883-4683-A7E0-DB5E6E4951CD}"/>
          </ac:picMkLst>
        </pc:picChg>
      </pc:sldChg>
      <pc:sldChg chg="addSp modSp">
        <pc:chgData name="Eleanor Simpson" userId="975f5492-d74c-431c-90fe-9bfc34b8124b" providerId="ADAL" clId="{6039F184-D5D4-4F45-B9F0-F6A4E71CD604}" dt="2019-02-12T14:28:41.795" v="355" actId="1036"/>
        <pc:sldMkLst>
          <pc:docMk/>
          <pc:sldMk cId="1669721746" sldId="365"/>
        </pc:sldMkLst>
        <pc:spChg chg="add mod">
          <ac:chgData name="Eleanor Simpson" userId="975f5492-d74c-431c-90fe-9bfc34b8124b" providerId="ADAL" clId="{6039F184-D5D4-4F45-B9F0-F6A4E71CD604}" dt="2019-02-12T14:28:05.192" v="260" actId="1038"/>
          <ac:spMkLst>
            <pc:docMk/>
            <pc:sldMk cId="1669721746" sldId="365"/>
            <ac:spMk id="9" creationId="{43ADD2E8-01D8-484E-A7D4-C55DD8347E28}"/>
          </ac:spMkLst>
        </pc:spChg>
        <pc:spChg chg="add mod">
          <ac:chgData name="Eleanor Simpson" userId="975f5492-d74c-431c-90fe-9bfc34b8124b" providerId="ADAL" clId="{6039F184-D5D4-4F45-B9F0-F6A4E71CD604}" dt="2019-02-12T14:28:05.192" v="260" actId="1038"/>
          <ac:spMkLst>
            <pc:docMk/>
            <pc:sldMk cId="1669721746" sldId="365"/>
            <ac:spMk id="10" creationId="{A2D68D86-1403-43F4-997C-AB4E425AED05}"/>
          </ac:spMkLst>
        </pc:spChg>
        <pc:spChg chg="add mod">
          <ac:chgData name="Eleanor Simpson" userId="975f5492-d74c-431c-90fe-9bfc34b8124b" providerId="ADAL" clId="{6039F184-D5D4-4F45-B9F0-F6A4E71CD604}" dt="2019-02-12T14:28:05.192" v="260" actId="1038"/>
          <ac:spMkLst>
            <pc:docMk/>
            <pc:sldMk cId="1669721746" sldId="365"/>
            <ac:spMk id="11" creationId="{DDECED0B-106B-4EA8-8C89-C0A142C95B87}"/>
          </ac:spMkLst>
        </pc:spChg>
        <pc:spChg chg="add mod">
          <ac:chgData name="Eleanor Simpson" userId="975f5492-d74c-431c-90fe-9bfc34b8124b" providerId="ADAL" clId="{6039F184-D5D4-4F45-B9F0-F6A4E71CD604}" dt="2019-02-12T14:28:05.192" v="260" actId="1038"/>
          <ac:spMkLst>
            <pc:docMk/>
            <pc:sldMk cId="1669721746" sldId="365"/>
            <ac:spMk id="12" creationId="{7B25DEBA-FE4E-4A38-AB85-B8BB4CEAF07B}"/>
          </ac:spMkLst>
        </pc:spChg>
        <pc:spChg chg="add mod">
          <ac:chgData name="Eleanor Simpson" userId="975f5492-d74c-431c-90fe-9bfc34b8124b" providerId="ADAL" clId="{6039F184-D5D4-4F45-B9F0-F6A4E71CD604}" dt="2019-02-12T14:28:05.192" v="260" actId="1038"/>
          <ac:spMkLst>
            <pc:docMk/>
            <pc:sldMk cId="1669721746" sldId="365"/>
            <ac:spMk id="13" creationId="{01DF736D-38E0-492F-9350-776539274C6A}"/>
          </ac:spMkLst>
        </pc:spChg>
        <pc:spChg chg="add mod">
          <ac:chgData name="Eleanor Simpson" userId="975f5492-d74c-431c-90fe-9bfc34b8124b" providerId="ADAL" clId="{6039F184-D5D4-4F45-B9F0-F6A4E71CD604}" dt="2019-02-12T14:28:05.192" v="260" actId="1038"/>
          <ac:spMkLst>
            <pc:docMk/>
            <pc:sldMk cId="1669721746" sldId="365"/>
            <ac:spMk id="14" creationId="{03CBECCA-7356-4E3F-8193-60929582403E}"/>
          </ac:spMkLst>
        </pc:spChg>
        <pc:spChg chg="add mod">
          <ac:chgData name="Eleanor Simpson" userId="975f5492-d74c-431c-90fe-9bfc34b8124b" providerId="ADAL" clId="{6039F184-D5D4-4F45-B9F0-F6A4E71CD604}" dt="2019-02-12T14:28:05.192" v="260" actId="1038"/>
          <ac:spMkLst>
            <pc:docMk/>
            <pc:sldMk cId="1669721746" sldId="365"/>
            <ac:spMk id="15" creationId="{4AA4179E-84E3-47B7-A3E4-74C1859AF797}"/>
          </ac:spMkLst>
        </pc:spChg>
        <pc:spChg chg="add mod">
          <ac:chgData name="Eleanor Simpson" userId="975f5492-d74c-431c-90fe-9bfc34b8124b" providerId="ADAL" clId="{6039F184-D5D4-4F45-B9F0-F6A4E71CD604}" dt="2019-02-12T14:28:05.192" v="260" actId="1038"/>
          <ac:spMkLst>
            <pc:docMk/>
            <pc:sldMk cId="1669721746" sldId="365"/>
            <ac:spMk id="16" creationId="{D2F28233-79BF-4D35-80B4-D5B5997203D8}"/>
          </ac:spMkLst>
        </pc:spChg>
        <pc:spChg chg="add mod">
          <ac:chgData name="Eleanor Simpson" userId="975f5492-d74c-431c-90fe-9bfc34b8124b" providerId="ADAL" clId="{6039F184-D5D4-4F45-B9F0-F6A4E71CD604}" dt="2019-02-12T14:28:05.192" v="260" actId="1038"/>
          <ac:spMkLst>
            <pc:docMk/>
            <pc:sldMk cId="1669721746" sldId="365"/>
            <ac:spMk id="17" creationId="{D515614B-CB4A-488C-A9B2-166E3856356D}"/>
          </ac:spMkLst>
        </pc:spChg>
        <pc:spChg chg="mod">
          <ac:chgData name="Eleanor Simpson" userId="975f5492-d74c-431c-90fe-9bfc34b8124b" providerId="ADAL" clId="{6039F184-D5D4-4F45-B9F0-F6A4E71CD604}" dt="2019-02-12T14:27:34.010" v="188" actId="207"/>
          <ac:spMkLst>
            <pc:docMk/>
            <pc:sldMk cId="1669721746" sldId="365"/>
            <ac:spMk id="19" creationId="{5252A847-DE45-4FA3-A1F8-EEBEB845FF8E}"/>
          </ac:spMkLst>
        </pc:spChg>
        <pc:spChg chg="add mod">
          <ac:chgData name="Eleanor Simpson" userId="975f5492-d74c-431c-90fe-9bfc34b8124b" providerId="ADAL" clId="{6039F184-D5D4-4F45-B9F0-F6A4E71CD604}" dt="2019-02-12T14:28:05.192" v="260" actId="1038"/>
          <ac:spMkLst>
            <pc:docMk/>
            <pc:sldMk cId="1669721746" sldId="365"/>
            <ac:spMk id="20" creationId="{151E3EF5-BEBE-4415-A2F2-74F72F114C59}"/>
          </ac:spMkLst>
        </pc:spChg>
        <pc:spChg chg="add mod">
          <ac:chgData name="Eleanor Simpson" userId="975f5492-d74c-431c-90fe-9bfc34b8124b" providerId="ADAL" clId="{6039F184-D5D4-4F45-B9F0-F6A4E71CD604}" dt="2019-02-12T14:28:05.192" v="260" actId="1038"/>
          <ac:spMkLst>
            <pc:docMk/>
            <pc:sldMk cId="1669721746" sldId="365"/>
            <ac:spMk id="21" creationId="{C0FF8E35-02A9-476B-B94F-DB4A18893DE6}"/>
          </ac:spMkLst>
        </pc:spChg>
        <pc:spChg chg="add mod">
          <ac:chgData name="Eleanor Simpson" userId="975f5492-d74c-431c-90fe-9bfc34b8124b" providerId="ADAL" clId="{6039F184-D5D4-4F45-B9F0-F6A4E71CD604}" dt="2019-02-12T14:28:05.192" v="260" actId="1038"/>
          <ac:spMkLst>
            <pc:docMk/>
            <pc:sldMk cId="1669721746" sldId="365"/>
            <ac:spMk id="22" creationId="{DE019166-FDB0-43ED-9AF5-17F51A2EC63A}"/>
          </ac:spMkLst>
        </pc:spChg>
        <pc:spChg chg="add mod">
          <ac:chgData name="Eleanor Simpson" userId="975f5492-d74c-431c-90fe-9bfc34b8124b" providerId="ADAL" clId="{6039F184-D5D4-4F45-B9F0-F6A4E71CD604}" dt="2019-02-12T14:28:05.192" v="260" actId="1038"/>
          <ac:spMkLst>
            <pc:docMk/>
            <pc:sldMk cId="1669721746" sldId="365"/>
            <ac:spMk id="23" creationId="{E7786F0B-5E75-422B-9C1D-BCC71AC65F8A}"/>
          </ac:spMkLst>
        </pc:spChg>
        <pc:spChg chg="add mod">
          <ac:chgData name="Eleanor Simpson" userId="975f5492-d74c-431c-90fe-9bfc34b8124b" providerId="ADAL" clId="{6039F184-D5D4-4F45-B9F0-F6A4E71CD604}" dt="2019-02-12T14:28:05.192" v="260" actId="1038"/>
          <ac:spMkLst>
            <pc:docMk/>
            <pc:sldMk cId="1669721746" sldId="365"/>
            <ac:spMk id="24" creationId="{CE406777-0B6E-4435-8C2F-5F1C58D15D88}"/>
          </ac:spMkLst>
        </pc:spChg>
        <pc:spChg chg="add mod">
          <ac:chgData name="Eleanor Simpson" userId="975f5492-d74c-431c-90fe-9bfc34b8124b" providerId="ADAL" clId="{6039F184-D5D4-4F45-B9F0-F6A4E71CD604}" dt="2019-02-12T14:28:05.192" v="260" actId="1038"/>
          <ac:spMkLst>
            <pc:docMk/>
            <pc:sldMk cId="1669721746" sldId="365"/>
            <ac:spMk id="25" creationId="{E53E99A8-A3A0-4F75-8352-4F52541FF4AC}"/>
          </ac:spMkLst>
        </pc:spChg>
        <pc:spChg chg="add mod">
          <ac:chgData name="Eleanor Simpson" userId="975f5492-d74c-431c-90fe-9bfc34b8124b" providerId="ADAL" clId="{6039F184-D5D4-4F45-B9F0-F6A4E71CD604}" dt="2019-02-12T14:28:05.192" v="260" actId="1038"/>
          <ac:spMkLst>
            <pc:docMk/>
            <pc:sldMk cId="1669721746" sldId="365"/>
            <ac:spMk id="26" creationId="{99BCAA5D-307E-42F5-9903-4ABA4EE6E14B}"/>
          </ac:spMkLst>
        </pc:spChg>
        <pc:spChg chg="add mod">
          <ac:chgData name="Eleanor Simpson" userId="975f5492-d74c-431c-90fe-9bfc34b8124b" providerId="ADAL" clId="{6039F184-D5D4-4F45-B9F0-F6A4E71CD604}" dt="2019-02-12T14:28:05.192" v="260" actId="1038"/>
          <ac:spMkLst>
            <pc:docMk/>
            <pc:sldMk cId="1669721746" sldId="365"/>
            <ac:spMk id="27" creationId="{383F278B-E75A-4B2D-A4A6-8AE389BA526F}"/>
          </ac:spMkLst>
        </pc:spChg>
        <pc:spChg chg="add mod">
          <ac:chgData name="Eleanor Simpson" userId="975f5492-d74c-431c-90fe-9bfc34b8124b" providerId="ADAL" clId="{6039F184-D5D4-4F45-B9F0-F6A4E71CD604}" dt="2019-02-12T14:28:05.192" v="260" actId="1038"/>
          <ac:spMkLst>
            <pc:docMk/>
            <pc:sldMk cId="1669721746" sldId="365"/>
            <ac:spMk id="29" creationId="{5EEB88BF-26C8-4A82-B512-72F42C414B3C}"/>
          </ac:spMkLst>
        </pc:spChg>
        <pc:spChg chg="add mod">
          <ac:chgData name="Eleanor Simpson" userId="975f5492-d74c-431c-90fe-9bfc34b8124b" providerId="ADAL" clId="{6039F184-D5D4-4F45-B9F0-F6A4E71CD604}" dt="2019-02-12T14:28:05.192" v="260" actId="1038"/>
          <ac:spMkLst>
            <pc:docMk/>
            <pc:sldMk cId="1669721746" sldId="365"/>
            <ac:spMk id="30" creationId="{E47AE033-7FAC-4D24-BC4E-E526ADF0A5F5}"/>
          </ac:spMkLst>
        </pc:spChg>
        <pc:spChg chg="add mod">
          <ac:chgData name="Eleanor Simpson" userId="975f5492-d74c-431c-90fe-9bfc34b8124b" providerId="ADAL" clId="{6039F184-D5D4-4F45-B9F0-F6A4E71CD604}" dt="2019-02-12T14:28:05.192" v="260" actId="1038"/>
          <ac:spMkLst>
            <pc:docMk/>
            <pc:sldMk cId="1669721746" sldId="365"/>
            <ac:spMk id="31" creationId="{03956EDA-2147-473F-ABEB-58D2B545ABE0}"/>
          </ac:spMkLst>
        </pc:spChg>
        <pc:spChg chg="add mod">
          <ac:chgData name="Eleanor Simpson" userId="975f5492-d74c-431c-90fe-9bfc34b8124b" providerId="ADAL" clId="{6039F184-D5D4-4F45-B9F0-F6A4E71CD604}" dt="2019-02-12T14:28:05.192" v="260" actId="1038"/>
          <ac:spMkLst>
            <pc:docMk/>
            <pc:sldMk cId="1669721746" sldId="365"/>
            <ac:spMk id="32" creationId="{88AD2343-5A21-4713-BAB9-93FFF1CB7FFF}"/>
          </ac:spMkLst>
        </pc:spChg>
        <pc:spChg chg="add mod">
          <ac:chgData name="Eleanor Simpson" userId="975f5492-d74c-431c-90fe-9bfc34b8124b" providerId="ADAL" clId="{6039F184-D5D4-4F45-B9F0-F6A4E71CD604}" dt="2019-02-12T14:28:05.192" v="260" actId="1038"/>
          <ac:spMkLst>
            <pc:docMk/>
            <pc:sldMk cId="1669721746" sldId="365"/>
            <ac:spMk id="33" creationId="{7A67ED88-5B4C-44B9-8F62-10C860ACF367}"/>
          </ac:spMkLst>
        </pc:spChg>
        <pc:spChg chg="add mod">
          <ac:chgData name="Eleanor Simpson" userId="975f5492-d74c-431c-90fe-9bfc34b8124b" providerId="ADAL" clId="{6039F184-D5D4-4F45-B9F0-F6A4E71CD604}" dt="2019-02-12T14:28:05.192" v="260" actId="1038"/>
          <ac:spMkLst>
            <pc:docMk/>
            <pc:sldMk cId="1669721746" sldId="365"/>
            <ac:spMk id="34" creationId="{22C577D0-AEE9-4B40-94AC-779CF3DF7537}"/>
          </ac:spMkLst>
        </pc:spChg>
        <pc:spChg chg="add mod">
          <ac:chgData name="Eleanor Simpson" userId="975f5492-d74c-431c-90fe-9bfc34b8124b" providerId="ADAL" clId="{6039F184-D5D4-4F45-B9F0-F6A4E71CD604}" dt="2019-02-12T14:28:05.192" v="260" actId="1038"/>
          <ac:spMkLst>
            <pc:docMk/>
            <pc:sldMk cId="1669721746" sldId="365"/>
            <ac:spMk id="35" creationId="{C1B5EC6B-8814-4202-8495-EDB56825AB31}"/>
          </ac:spMkLst>
        </pc:spChg>
        <pc:spChg chg="add mod">
          <ac:chgData name="Eleanor Simpson" userId="975f5492-d74c-431c-90fe-9bfc34b8124b" providerId="ADAL" clId="{6039F184-D5D4-4F45-B9F0-F6A4E71CD604}" dt="2019-02-12T14:28:05.192" v="260" actId="1038"/>
          <ac:spMkLst>
            <pc:docMk/>
            <pc:sldMk cId="1669721746" sldId="365"/>
            <ac:spMk id="36" creationId="{29F9B850-0F16-4080-9A1E-EA58C896DA74}"/>
          </ac:spMkLst>
        </pc:spChg>
        <pc:spChg chg="add mod">
          <ac:chgData name="Eleanor Simpson" userId="975f5492-d74c-431c-90fe-9bfc34b8124b" providerId="ADAL" clId="{6039F184-D5D4-4F45-B9F0-F6A4E71CD604}" dt="2019-02-12T14:28:05.192" v="260" actId="1038"/>
          <ac:spMkLst>
            <pc:docMk/>
            <pc:sldMk cId="1669721746" sldId="365"/>
            <ac:spMk id="37" creationId="{50A1A7F4-20A1-429F-8078-A549BEB79DDD}"/>
          </ac:spMkLst>
        </pc:spChg>
        <pc:spChg chg="add mod">
          <ac:chgData name="Eleanor Simpson" userId="975f5492-d74c-431c-90fe-9bfc34b8124b" providerId="ADAL" clId="{6039F184-D5D4-4F45-B9F0-F6A4E71CD604}" dt="2019-02-12T14:28:05.192" v="260" actId="1038"/>
          <ac:spMkLst>
            <pc:docMk/>
            <pc:sldMk cId="1669721746" sldId="365"/>
            <ac:spMk id="38" creationId="{D156A42D-2C70-4F98-A20E-8E7D8BBF5AC2}"/>
          </ac:spMkLst>
        </pc:spChg>
        <pc:spChg chg="add mod">
          <ac:chgData name="Eleanor Simpson" userId="975f5492-d74c-431c-90fe-9bfc34b8124b" providerId="ADAL" clId="{6039F184-D5D4-4F45-B9F0-F6A4E71CD604}" dt="2019-02-12T14:28:32.211" v="315" actId="1036"/>
          <ac:spMkLst>
            <pc:docMk/>
            <pc:sldMk cId="1669721746" sldId="365"/>
            <ac:spMk id="39" creationId="{A60952DB-88D6-465D-9160-1D8185E5956F}"/>
          </ac:spMkLst>
        </pc:spChg>
        <pc:spChg chg="add mod">
          <ac:chgData name="Eleanor Simpson" userId="975f5492-d74c-431c-90fe-9bfc34b8124b" providerId="ADAL" clId="{6039F184-D5D4-4F45-B9F0-F6A4E71CD604}" dt="2019-02-12T14:28:05.192" v="260" actId="1038"/>
          <ac:spMkLst>
            <pc:docMk/>
            <pc:sldMk cId="1669721746" sldId="365"/>
            <ac:spMk id="40" creationId="{A3DFAEE6-2D5A-4B3C-9A06-BA070E20B672}"/>
          </ac:spMkLst>
        </pc:spChg>
        <pc:spChg chg="add mod">
          <ac:chgData name="Eleanor Simpson" userId="975f5492-d74c-431c-90fe-9bfc34b8124b" providerId="ADAL" clId="{6039F184-D5D4-4F45-B9F0-F6A4E71CD604}" dt="2019-02-12T14:28:24.630" v="290" actId="1036"/>
          <ac:spMkLst>
            <pc:docMk/>
            <pc:sldMk cId="1669721746" sldId="365"/>
            <ac:spMk id="43" creationId="{842B3E0C-022F-4CDF-960E-09F998EACE07}"/>
          </ac:spMkLst>
        </pc:spChg>
        <pc:spChg chg="add mod">
          <ac:chgData name="Eleanor Simpson" userId="975f5492-d74c-431c-90fe-9bfc34b8124b" providerId="ADAL" clId="{6039F184-D5D4-4F45-B9F0-F6A4E71CD604}" dt="2019-02-12T14:28:41.795" v="355" actId="1036"/>
          <ac:spMkLst>
            <pc:docMk/>
            <pc:sldMk cId="1669721746" sldId="365"/>
            <ac:spMk id="44" creationId="{28A8C5C5-220F-49C2-8EC8-4A2F38A78A34}"/>
          </ac:spMkLst>
        </pc:spChg>
        <pc:graphicFrameChg chg="add mod">
          <ac:chgData name="Eleanor Simpson" userId="975f5492-d74c-431c-90fe-9bfc34b8124b" providerId="ADAL" clId="{6039F184-D5D4-4F45-B9F0-F6A4E71CD604}" dt="2019-02-12T14:28:05.192" v="260" actId="1038"/>
          <ac:graphicFrameMkLst>
            <pc:docMk/>
            <pc:sldMk cId="1669721746" sldId="365"/>
            <ac:graphicFrameMk id="6" creationId="{F764C930-A82F-4B78-B4AC-221B466FC674}"/>
          </ac:graphicFrameMkLst>
        </pc:graphicFrameChg>
        <pc:graphicFrameChg chg="add mod">
          <ac:chgData name="Eleanor Simpson" userId="975f5492-d74c-431c-90fe-9bfc34b8124b" providerId="ADAL" clId="{6039F184-D5D4-4F45-B9F0-F6A4E71CD604}" dt="2019-02-12T14:28:05.192" v="260" actId="1038"/>
          <ac:graphicFrameMkLst>
            <pc:docMk/>
            <pc:sldMk cId="1669721746" sldId="365"/>
            <ac:graphicFrameMk id="28" creationId="{C59A0698-3AF9-447E-842D-8B8178DAE061}"/>
          </ac:graphicFrameMkLst>
        </pc:graphicFrameChg>
        <pc:graphicFrameChg chg="add mod">
          <ac:chgData name="Eleanor Simpson" userId="975f5492-d74c-431c-90fe-9bfc34b8124b" providerId="ADAL" clId="{6039F184-D5D4-4F45-B9F0-F6A4E71CD604}" dt="2019-02-12T14:28:05.192" v="260" actId="1038"/>
          <ac:graphicFrameMkLst>
            <pc:docMk/>
            <pc:sldMk cId="1669721746" sldId="365"/>
            <ac:graphicFrameMk id="41" creationId="{4A38350C-D804-48C2-B279-63F8DCD4AC5B}"/>
          </ac:graphicFrameMkLst>
        </pc:graphicFrameChg>
        <pc:graphicFrameChg chg="add mod">
          <ac:chgData name="Eleanor Simpson" userId="975f5492-d74c-431c-90fe-9bfc34b8124b" providerId="ADAL" clId="{6039F184-D5D4-4F45-B9F0-F6A4E71CD604}" dt="2019-02-12T14:28:18.771" v="281" actId="1038"/>
          <ac:graphicFrameMkLst>
            <pc:docMk/>
            <pc:sldMk cId="1669721746" sldId="365"/>
            <ac:graphicFrameMk id="42" creationId="{A178BFAD-7928-4300-B505-E1CC2EF27C29}"/>
          </ac:graphicFrameMkLst>
        </pc:graphicFrameChg>
      </pc:sldChg>
      <pc:sldChg chg="modSp">
        <pc:chgData name="Eleanor Simpson" userId="975f5492-d74c-431c-90fe-9bfc34b8124b" providerId="ADAL" clId="{6039F184-D5D4-4F45-B9F0-F6A4E71CD604}" dt="2019-02-12T14:26:58.548" v="185" actId="207"/>
        <pc:sldMkLst>
          <pc:docMk/>
          <pc:sldMk cId="332354265" sldId="366"/>
        </pc:sldMkLst>
        <pc:spChg chg="mod">
          <ac:chgData name="Eleanor Simpson" userId="975f5492-d74c-431c-90fe-9bfc34b8124b" providerId="ADAL" clId="{6039F184-D5D4-4F45-B9F0-F6A4E71CD604}" dt="2019-02-12T14:26:58.548" v="185" actId="207"/>
          <ac:spMkLst>
            <pc:docMk/>
            <pc:sldMk cId="332354265" sldId="366"/>
            <ac:spMk id="19" creationId="{5252A847-DE45-4FA3-A1F8-EEBEB845FF8E}"/>
          </ac:spMkLst>
        </pc:spChg>
      </pc:sldChg>
      <pc:sldChg chg="addSp modSp add">
        <pc:chgData name="Eleanor Simpson" userId="975f5492-d74c-431c-90fe-9bfc34b8124b" providerId="ADAL" clId="{6039F184-D5D4-4F45-B9F0-F6A4E71CD604}" dt="2019-02-12T14:33:04.024" v="479" actId="2085"/>
        <pc:sldMkLst>
          <pc:docMk/>
          <pc:sldMk cId="3764412125" sldId="367"/>
        </pc:sldMkLst>
        <pc:spChg chg="mod ord">
          <ac:chgData name="Eleanor Simpson" userId="975f5492-d74c-431c-90fe-9bfc34b8124b" providerId="ADAL" clId="{6039F184-D5D4-4F45-B9F0-F6A4E71CD604}" dt="2019-02-12T14:33:04.024" v="479" actId="2085"/>
          <ac:spMkLst>
            <pc:docMk/>
            <pc:sldMk cId="3764412125" sldId="367"/>
            <ac:spMk id="43" creationId="{842B3E0C-022F-4CDF-960E-09F998EACE07}"/>
          </ac:spMkLst>
        </pc:spChg>
        <pc:spChg chg="add mod ord">
          <ac:chgData name="Eleanor Simpson" userId="975f5492-d74c-431c-90fe-9bfc34b8124b" providerId="ADAL" clId="{6039F184-D5D4-4F45-B9F0-F6A4E71CD604}" dt="2019-02-12T14:32:47.139" v="477" actId="1582"/>
          <ac:spMkLst>
            <pc:docMk/>
            <pc:sldMk cId="3764412125" sldId="367"/>
            <ac:spMk id="45" creationId="{0EEC88E8-A00F-4030-BEE4-FBCACE7E636A}"/>
          </ac:spMkLst>
        </pc:spChg>
        <pc:spChg chg="add mod">
          <ac:chgData name="Eleanor Simpson" userId="975f5492-d74c-431c-90fe-9bfc34b8124b" providerId="ADAL" clId="{6039F184-D5D4-4F45-B9F0-F6A4E71CD604}" dt="2019-02-12T14:32:54.944" v="478" actId="1582"/>
          <ac:spMkLst>
            <pc:docMk/>
            <pc:sldMk cId="3764412125" sldId="367"/>
            <ac:spMk id="46" creationId="{5BC44864-5A7A-4BD8-945F-16F194FB3A82}"/>
          </ac:spMkLst>
        </pc:spChg>
        <pc:graphicFrameChg chg="mod">
          <ac:chgData name="Eleanor Simpson" userId="975f5492-d74c-431c-90fe-9bfc34b8124b" providerId="ADAL" clId="{6039F184-D5D4-4F45-B9F0-F6A4E71CD604}" dt="2019-02-12T14:32:08.950" v="475"/>
          <ac:graphicFrameMkLst>
            <pc:docMk/>
            <pc:sldMk cId="3764412125" sldId="367"/>
            <ac:graphicFrameMk id="28" creationId="{C59A0698-3AF9-447E-842D-8B8178DAE061}"/>
          </ac:graphicFrameMkLst>
        </pc:graphicFrameChg>
        <pc:graphicFrameChg chg="ord">
          <ac:chgData name="Eleanor Simpson" userId="975f5492-d74c-431c-90fe-9bfc34b8124b" providerId="ADAL" clId="{6039F184-D5D4-4F45-B9F0-F6A4E71CD604}" dt="2019-02-12T14:32:33.145" v="476" actId="166"/>
          <ac:graphicFrameMkLst>
            <pc:docMk/>
            <pc:sldMk cId="3764412125" sldId="367"/>
            <ac:graphicFrameMk id="42" creationId="{A178BFAD-7928-4300-B505-E1CC2EF27C29}"/>
          </ac:graphicFrameMkLst>
        </pc:graphicFrameChg>
      </pc:sldChg>
      <pc:sldChg chg="modSp add">
        <pc:chgData name="Eleanor Simpson" userId="975f5492-d74c-431c-90fe-9bfc34b8124b" providerId="ADAL" clId="{6039F184-D5D4-4F45-B9F0-F6A4E71CD604}" dt="2019-02-12T14:38:27.702" v="884" actId="1035"/>
        <pc:sldMkLst>
          <pc:docMk/>
          <pc:sldMk cId="124989901" sldId="368"/>
        </pc:sldMkLst>
        <pc:spChg chg="mod">
          <ac:chgData name="Eleanor Simpson" userId="975f5492-d74c-431c-90fe-9bfc34b8124b" providerId="ADAL" clId="{6039F184-D5D4-4F45-B9F0-F6A4E71CD604}" dt="2019-02-12T14:38:27.702" v="884" actId="1035"/>
          <ac:spMkLst>
            <pc:docMk/>
            <pc:sldMk cId="124989901" sldId="368"/>
            <ac:spMk id="9" creationId="{82F8D9F4-6F40-489D-8AD0-522647032316}"/>
          </ac:spMkLst>
        </pc:spChg>
      </pc:sldChg>
      <pc:sldChg chg="addSp delSp modSp add">
        <pc:chgData name="Eleanor Simpson" userId="975f5492-d74c-431c-90fe-9bfc34b8124b" providerId="ADAL" clId="{6039F184-D5D4-4F45-B9F0-F6A4E71CD604}" dt="2019-02-12T14:59:03.397" v="1597" actId="1582"/>
        <pc:sldMkLst>
          <pc:docMk/>
          <pc:sldMk cId="1262748058" sldId="369"/>
        </pc:sldMkLst>
        <pc:spChg chg="add del">
          <ac:chgData name="Eleanor Simpson" userId="975f5492-d74c-431c-90fe-9bfc34b8124b" providerId="ADAL" clId="{6039F184-D5D4-4F45-B9F0-F6A4E71CD604}" dt="2019-02-12T14:39:31.305" v="893" actId="478"/>
          <ac:spMkLst>
            <pc:docMk/>
            <pc:sldMk cId="1262748058" sldId="369"/>
            <ac:spMk id="9" creationId="{82F8D9F4-6F40-489D-8AD0-522647032316}"/>
          </ac:spMkLst>
        </pc:spChg>
        <pc:spChg chg="add mod">
          <ac:chgData name="Eleanor Simpson" userId="975f5492-d74c-431c-90fe-9bfc34b8124b" providerId="ADAL" clId="{6039F184-D5D4-4F45-B9F0-F6A4E71CD604}" dt="2019-02-12T14:59:03.397" v="1597" actId="1582"/>
          <ac:spMkLst>
            <pc:docMk/>
            <pc:sldMk cId="1262748058" sldId="369"/>
            <ac:spMk id="11" creationId="{F0192D00-3E99-42A1-BD66-6F52E3AB9DAF}"/>
          </ac:spMkLst>
        </pc:spChg>
        <pc:spChg chg="add mod">
          <ac:chgData name="Eleanor Simpson" userId="975f5492-d74c-431c-90fe-9bfc34b8124b" providerId="ADAL" clId="{6039F184-D5D4-4F45-B9F0-F6A4E71CD604}" dt="2019-02-12T14:59:03.397" v="1597" actId="1582"/>
          <ac:spMkLst>
            <pc:docMk/>
            <pc:sldMk cId="1262748058" sldId="369"/>
            <ac:spMk id="13" creationId="{3828352F-5C14-47BF-A7A2-D16832767EC9}"/>
          </ac:spMkLst>
        </pc:spChg>
        <pc:spChg chg="add mod">
          <ac:chgData name="Eleanor Simpson" userId="975f5492-d74c-431c-90fe-9bfc34b8124b" providerId="ADAL" clId="{6039F184-D5D4-4F45-B9F0-F6A4E71CD604}" dt="2019-02-12T14:59:03.397" v="1597" actId="1582"/>
          <ac:spMkLst>
            <pc:docMk/>
            <pc:sldMk cId="1262748058" sldId="369"/>
            <ac:spMk id="15" creationId="{5F83C941-9E99-44A1-933E-4260E5AC74F1}"/>
          </ac:spMkLst>
        </pc:spChg>
        <pc:spChg chg="mod">
          <ac:chgData name="Eleanor Simpson" userId="975f5492-d74c-431c-90fe-9bfc34b8124b" providerId="ADAL" clId="{6039F184-D5D4-4F45-B9F0-F6A4E71CD604}" dt="2019-02-12T14:39:13.961" v="891" actId="207"/>
          <ac:spMkLst>
            <pc:docMk/>
            <pc:sldMk cId="1262748058" sldId="369"/>
            <ac:spMk id="19" creationId="{5252A847-DE45-4FA3-A1F8-EEBEB845FF8E}"/>
          </ac:spMkLst>
        </pc:spChg>
        <pc:graphicFrameChg chg="add del mod modGraphic">
          <ac:chgData name="Eleanor Simpson" userId="975f5492-d74c-431c-90fe-9bfc34b8124b" providerId="ADAL" clId="{6039F184-D5D4-4F45-B9F0-F6A4E71CD604}" dt="2019-02-12T14:42:55.457" v="1146" actId="478"/>
          <ac:graphicFrameMkLst>
            <pc:docMk/>
            <pc:sldMk cId="1262748058" sldId="369"/>
            <ac:graphicFrameMk id="10" creationId="{DDD11753-20BF-4719-8F4B-9F53E2E89349}"/>
          </ac:graphicFrameMkLst>
        </pc:graphicFrameChg>
        <pc:graphicFrameChg chg="add mod modGraphic">
          <ac:chgData name="Eleanor Simpson" userId="975f5492-d74c-431c-90fe-9bfc34b8124b" providerId="ADAL" clId="{6039F184-D5D4-4F45-B9F0-F6A4E71CD604}" dt="2019-02-12T14:41:04.664" v="1071" actId="404"/>
          <ac:graphicFrameMkLst>
            <pc:docMk/>
            <pc:sldMk cId="1262748058" sldId="369"/>
            <ac:graphicFrameMk id="12" creationId="{10C13C58-B05E-4E5A-ABB1-F33E7EA382F3}"/>
          </ac:graphicFrameMkLst>
        </pc:graphicFrameChg>
        <pc:graphicFrameChg chg="add mod modGraphic">
          <ac:chgData name="Eleanor Simpson" userId="975f5492-d74c-431c-90fe-9bfc34b8124b" providerId="ADAL" clId="{6039F184-D5D4-4F45-B9F0-F6A4E71CD604}" dt="2019-02-12T14:41:12.238" v="1073" actId="404"/>
          <ac:graphicFrameMkLst>
            <pc:docMk/>
            <pc:sldMk cId="1262748058" sldId="369"/>
            <ac:graphicFrameMk id="14" creationId="{E7B2A083-0AAF-4080-B833-D0426E619D63}"/>
          </ac:graphicFrameMkLst>
        </pc:graphicFrameChg>
        <pc:graphicFrameChg chg="add mod modGraphic">
          <ac:chgData name="Eleanor Simpson" userId="975f5492-d74c-431c-90fe-9bfc34b8124b" providerId="ADAL" clId="{6039F184-D5D4-4F45-B9F0-F6A4E71CD604}" dt="2019-02-12T14:41:17.452" v="1075" actId="404"/>
          <ac:graphicFrameMkLst>
            <pc:docMk/>
            <pc:sldMk cId="1262748058" sldId="369"/>
            <ac:graphicFrameMk id="16" creationId="{BB706606-F930-4D68-B853-4EA1DEBB5350}"/>
          </ac:graphicFrameMkLst>
        </pc:graphicFrameChg>
        <pc:graphicFrameChg chg="add mod ord modGraphic">
          <ac:chgData name="Eleanor Simpson" userId="975f5492-d74c-431c-90fe-9bfc34b8124b" providerId="ADAL" clId="{6039F184-D5D4-4F45-B9F0-F6A4E71CD604}" dt="2019-02-12T14:44:39.907" v="1178" actId="207"/>
          <ac:graphicFrameMkLst>
            <pc:docMk/>
            <pc:sldMk cId="1262748058" sldId="369"/>
            <ac:graphicFrameMk id="17" creationId="{C832D4A4-B246-4E19-A9A3-55697765C679}"/>
          </ac:graphicFrameMkLst>
        </pc:graphicFrameChg>
        <pc:picChg chg="add del mod">
          <ac:chgData name="Eleanor Simpson" userId="975f5492-d74c-431c-90fe-9bfc34b8124b" providerId="ADAL" clId="{6039F184-D5D4-4F45-B9F0-F6A4E71CD604}" dt="2019-02-12T14:41:24.194" v="1093" actId="1036"/>
          <ac:picMkLst>
            <pc:docMk/>
            <pc:sldMk cId="1262748058" sldId="369"/>
            <ac:picMk id="6" creationId="{179922A6-7883-4683-A7E0-DB5E6E4951CD}"/>
          </ac:picMkLst>
        </pc:picChg>
      </pc:sldChg>
      <pc:sldChg chg="modSp add">
        <pc:chgData name="Eleanor Simpson" userId="975f5492-d74c-431c-90fe-9bfc34b8124b" providerId="ADAL" clId="{6039F184-D5D4-4F45-B9F0-F6A4E71CD604}" dt="2019-02-12T21:41:28.946" v="1637" actId="2062"/>
        <pc:sldMkLst>
          <pc:docMk/>
          <pc:sldMk cId="911281694" sldId="370"/>
        </pc:sldMkLst>
        <pc:spChg chg="mod">
          <ac:chgData name="Eleanor Simpson" userId="975f5492-d74c-431c-90fe-9bfc34b8124b" providerId="ADAL" clId="{6039F184-D5D4-4F45-B9F0-F6A4E71CD604}" dt="2019-02-12T14:59:15.179" v="1598" actId="1582"/>
          <ac:spMkLst>
            <pc:docMk/>
            <pc:sldMk cId="911281694" sldId="370"/>
            <ac:spMk id="11" creationId="{F0192D00-3E99-42A1-BD66-6F52E3AB9DAF}"/>
          </ac:spMkLst>
        </pc:spChg>
        <pc:spChg chg="mod">
          <ac:chgData name="Eleanor Simpson" userId="975f5492-d74c-431c-90fe-9bfc34b8124b" providerId="ADAL" clId="{6039F184-D5D4-4F45-B9F0-F6A4E71CD604}" dt="2019-02-12T14:59:15.179" v="1598" actId="1582"/>
          <ac:spMkLst>
            <pc:docMk/>
            <pc:sldMk cId="911281694" sldId="370"/>
            <ac:spMk id="13" creationId="{3828352F-5C14-47BF-A7A2-D16832767EC9}"/>
          </ac:spMkLst>
        </pc:spChg>
        <pc:spChg chg="mod">
          <ac:chgData name="Eleanor Simpson" userId="975f5492-d74c-431c-90fe-9bfc34b8124b" providerId="ADAL" clId="{6039F184-D5D4-4F45-B9F0-F6A4E71CD604}" dt="2019-02-12T14:59:15.179" v="1598" actId="1582"/>
          <ac:spMkLst>
            <pc:docMk/>
            <pc:sldMk cId="911281694" sldId="370"/>
            <ac:spMk id="15" creationId="{5F83C941-9E99-44A1-933E-4260E5AC74F1}"/>
          </ac:spMkLst>
        </pc:spChg>
        <pc:graphicFrameChg chg="mod modGraphic">
          <ac:chgData name="Eleanor Simpson" userId="975f5492-d74c-431c-90fe-9bfc34b8124b" providerId="ADAL" clId="{6039F184-D5D4-4F45-B9F0-F6A4E71CD604}" dt="2019-02-12T21:41:28.946" v="1637" actId="2062"/>
          <ac:graphicFrameMkLst>
            <pc:docMk/>
            <pc:sldMk cId="911281694" sldId="370"/>
            <ac:graphicFrameMk id="17" creationId="{C832D4A4-B246-4E19-A9A3-55697765C679}"/>
          </ac:graphicFrameMkLst>
        </pc:graphicFrameChg>
      </pc:sldChg>
      <pc:sldChg chg="delSp modSp add">
        <pc:chgData name="Eleanor Simpson" userId="975f5492-d74c-431c-90fe-9bfc34b8124b" providerId="ADAL" clId="{6039F184-D5D4-4F45-B9F0-F6A4E71CD604}" dt="2019-02-12T14:50:43.976" v="1344" actId="6549"/>
        <pc:sldMkLst>
          <pc:docMk/>
          <pc:sldMk cId="1301918625" sldId="371"/>
        </pc:sldMkLst>
        <pc:spChg chg="del">
          <ac:chgData name="Eleanor Simpson" userId="975f5492-d74c-431c-90fe-9bfc34b8124b" providerId="ADAL" clId="{6039F184-D5D4-4F45-B9F0-F6A4E71CD604}" dt="2019-02-12T14:45:46.630" v="1190" actId="478"/>
          <ac:spMkLst>
            <pc:docMk/>
            <pc:sldMk cId="1301918625" sldId="371"/>
            <ac:spMk id="11" creationId="{F0192D00-3E99-42A1-BD66-6F52E3AB9DAF}"/>
          </ac:spMkLst>
        </pc:spChg>
        <pc:spChg chg="del">
          <ac:chgData name="Eleanor Simpson" userId="975f5492-d74c-431c-90fe-9bfc34b8124b" providerId="ADAL" clId="{6039F184-D5D4-4F45-B9F0-F6A4E71CD604}" dt="2019-02-12T14:45:46.630" v="1190" actId="478"/>
          <ac:spMkLst>
            <pc:docMk/>
            <pc:sldMk cId="1301918625" sldId="371"/>
            <ac:spMk id="13" creationId="{3828352F-5C14-47BF-A7A2-D16832767EC9}"/>
          </ac:spMkLst>
        </pc:spChg>
        <pc:spChg chg="del">
          <ac:chgData name="Eleanor Simpson" userId="975f5492-d74c-431c-90fe-9bfc34b8124b" providerId="ADAL" clId="{6039F184-D5D4-4F45-B9F0-F6A4E71CD604}" dt="2019-02-12T14:45:46.630" v="1190" actId="478"/>
          <ac:spMkLst>
            <pc:docMk/>
            <pc:sldMk cId="1301918625" sldId="371"/>
            <ac:spMk id="15" creationId="{5F83C941-9E99-44A1-933E-4260E5AC74F1}"/>
          </ac:spMkLst>
        </pc:spChg>
        <pc:spChg chg="mod">
          <ac:chgData name="Eleanor Simpson" userId="975f5492-d74c-431c-90fe-9bfc34b8124b" providerId="ADAL" clId="{6039F184-D5D4-4F45-B9F0-F6A4E71CD604}" dt="2019-02-12T14:45:42.765" v="1189" actId="207"/>
          <ac:spMkLst>
            <pc:docMk/>
            <pc:sldMk cId="1301918625" sldId="371"/>
            <ac:spMk id="19" creationId="{5252A847-DE45-4FA3-A1F8-EEBEB845FF8E}"/>
          </ac:spMkLst>
        </pc:spChg>
        <pc:graphicFrameChg chg="del">
          <ac:chgData name="Eleanor Simpson" userId="975f5492-d74c-431c-90fe-9bfc34b8124b" providerId="ADAL" clId="{6039F184-D5D4-4F45-B9F0-F6A4E71CD604}" dt="2019-02-12T14:45:46.630" v="1190" actId="478"/>
          <ac:graphicFrameMkLst>
            <pc:docMk/>
            <pc:sldMk cId="1301918625" sldId="371"/>
            <ac:graphicFrameMk id="12" creationId="{10C13C58-B05E-4E5A-ABB1-F33E7EA382F3}"/>
          </ac:graphicFrameMkLst>
        </pc:graphicFrameChg>
        <pc:graphicFrameChg chg="del">
          <ac:chgData name="Eleanor Simpson" userId="975f5492-d74c-431c-90fe-9bfc34b8124b" providerId="ADAL" clId="{6039F184-D5D4-4F45-B9F0-F6A4E71CD604}" dt="2019-02-12T14:45:46.630" v="1190" actId="478"/>
          <ac:graphicFrameMkLst>
            <pc:docMk/>
            <pc:sldMk cId="1301918625" sldId="371"/>
            <ac:graphicFrameMk id="14" creationId="{E7B2A083-0AAF-4080-B833-D0426E619D63}"/>
          </ac:graphicFrameMkLst>
        </pc:graphicFrameChg>
        <pc:graphicFrameChg chg="del">
          <ac:chgData name="Eleanor Simpson" userId="975f5492-d74c-431c-90fe-9bfc34b8124b" providerId="ADAL" clId="{6039F184-D5D4-4F45-B9F0-F6A4E71CD604}" dt="2019-02-12T14:45:46.630" v="1190" actId="478"/>
          <ac:graphicFrameMkLst>
            <pc:docMk/>
            <pc:sldMk cId="1301918625" sldId="371"/>
            <ac:graphicFrameMk id="16" creationId="{BB706606-F930-4D68-B853-4EA1DEBB5350}"/>
          </ac:graphicFrameMkLst>
        </pc:graphicFrameChg>
        <pc:graphicFrameChg chg="mod modGraphic">
          <ac:chgData name="Eleanor Simpson" userId="975f5492-d74c-431c-90fe-9bfc34b8124b" providerId="ADAL" clId="{6039F184-D5D4-4F45-B9F0-F6A4E71CD604}" dt="2019-02-12T14:50:43.976" v="1344" actId="6549"/>
          <ac:graphicFrameMkLst>
            <pc:docMk/>
            <pc:sldMk cId="1301918625" sldId="371"/>
            <ac:graphicFrameMk id="17" creationId="{C832D4A4-B246-4E19-A9A3-55697765C679}"/>
          </ac:graphicFrameMkLst>
        </pc:graphicFrameChg>
      </pc:sldChg>
      <pc:sldChg chg="add">
        <pc:chgData name="Eleanor Simpson" userId="975f5492-d74c-431c-90fe-9bfc34b8124b" providerId="ADAL" clId="{6039F184-D5D4-4F45-B9F0-F6A4E71CD604}" dt="2019-02-12T14:50:38.889" v="1343"/>
        <pc:sldMkLst>
          <pc:docMk/>
          <pc:sldMk cId="3347339839" sldId="372"/>
        </pc:sldMkLst>
      </pc:sldChg>
      <pc:sldChg chg="addSp delSp modSp add">
        <pc:chgData name="Eleanor Simpson" userId="975f5492-d74c-431c-90fe-9bfc34b8124b" providerId="ADAL" clId="{6039F184-D5D4-4F45-B9F0-F6A4E71CD604}" dt="2019-02-12T22:07:05.569" v="2257" actId="5793"/>
        <pc:sldMkLst>
          <pc:docMk/>
          <pc:sldMk cId="2562843233" sldId="373"/>
        </pc:sldMkLst>
        <pc:spChg chg="mod">
          <ac:chgData name="Eleanor Simpson" userId="975f5492-d74c-431c-90fe-9bfc34b8124b" providerId="ADAL" clId="{6039F184-D5D4-4F45-B9F0-F6A4E71CD604}" dt="2019-02-12T14:58:01.172" v="1585" actId="6549"/>
          <ac:spMkLst>
            <pc:docMk/>
            <pc:sldMk cId="2562843233" sldId="373"/>
            <ac:spMk id="19" creationId="{5252A847-DE45-4FA3-A1F8-EEBEB845FF8E}"/>
          </ac:spMkLst>
        </pc:spChg>
        <pc:graphicFrameChg chg="add mod modGraphic">
          <ac:chgData name="Eleanor Simpson" userId="975f5492-d74c-431c-90fe-9bfc34b8124b" providerId="ADAL" clId="{6039F184-D5D4-4F45-B9F0-F6A4E71CD604}" dt="2019-02-12T22:07:05.569" v="2257" actId="5793"/>
          <ac:graphicFrameMkLst>
            <pc:docMk/>
            <pc:sldMk cId="2562843233" sldId="373"/>
            <ac:graphicFrameMk id="9" creationId="{6A141C87-5B22-4240-8FC1-4AA001A31644}"/>
          </ac:graphicFrameMkLst>
        </pc:graphicFrameChg>
        <pc:graphicFrameChg chg="del">
          <ac:chgData name="Eleanor Simpson" userId="975f5492-d74c-431c-90fe-9bfc34b8124b" providerId="ADAL" clId="{6039F184-D5D4-4F45-B9F0-F6A4E71CD604}" dt="2019-02-12T14:51:55.815" v="1351" actId="478"/>
          <ac:graphicFrameMkLst>
            <pc:docMk/>
            <pc:sldMk cId="2562843233" sldId="373"/>
            <ac:graphicFrameMk id="17" creationId="{C832D4A4-B246-4E19-A9A3-55697765C679}"/>
          </ac:graphicFrameMkLst>
        </pc:graphicFrameChg>
        <pc:picChg chg="mod">
          <ac:chgData name="Eleanor Simpson" userId="975f5492-d74c-431c-90fe-9bfc34b8124b" providerId="ADAL" clId="{6039F184-D5D4-4F45-B9F0-F6A4E71CD604}" dt="2019-02-12T14:57:25.416" v="1571" actId="1038"/>
          <ac:picMkLst>
            <pc:docMk/>
            <pc:sldMk cId="2562843233" sldId="373"/>
            <ac:picMk id="6" creationId="{179922A6-7883-4683-A7E0-DB5E6E4951CD}"/>
          </ac:picMkLst>
        </pc:picChg>
      </pc:sldChg>
      <pc:sldChg chg="modSp add">
        <pc:chgData name="Eleanor Simpson" userId="975f5492-d74c-431c-90fe-9bfc34b8124b" providerId="ADAL" clId="{6039F184-D5D4-4F45-B9F0-F6A4E71CD604}" dt="2019-02-12T22:07:21.284" v="2262" actId="20577"/>
        <pc:sldMkLst>
          <pc:docMk/>
          <pc:sldMk cId="799691555" sldId="374"/>
        </pc:sldMkLst>
        <pc:graphicFrameChg chg="modGraphic">
          <ac:chgData name="Eleanor Simpson" userId="975f5492-d74c-431c-90fe-9bfc34b8124b" providerId="ADAL" clId="{6039F184-D5D4-4F45-B9F0-F6A4E71CD604}" dt="2019-02-12T22:07:21.284" v="2262" actId="20577"/>
          <ac:graphicFrameMkLst>
            <pc:docMk/>
            <pc:sldMk cId="799691555" sldId="374"/>
            <ac:graphicFrameMk id="9" creationId="{6A141C87-5B22-4240-8FC1-4AA001A31644}"/>
          </ac:graphicFrameMkLst>
        </pc:graphicFrameChg>
      </pc:sldChg>
      <pc:sldChg chg="addSp modSp add ord">
        <pc:chgData name="Eleanor Simpson" userId="975f5492-d74c-431c-90fe-9bfc34b8124b" providerId="ADAL" clId="{6039F184-D5D4-4F45-B9F0-F6A4E71CD604}" dt="2019-02-12T22:02:35.884" v="2250"/>
        <pc:sldMkLst>
          <pc:docMk/>
          <pc:sldMk cId="347424356" sldId="375"/>
        </pc:sldMkLst>
        <pc:spChg chg="mod">
          <ac:chgData name="Eleanor Simpson" userId="975f5492-d74c-431c-90fe-9bfc34b8124b" providerId="ADAL" clId="{6039F184-D5D4-4F45-B9F0-F6A4E71CD604}" dt="2019-02-12T22:01:12.427" v="2237" actId="6549"/>
          <ac:spMkLst>
            <pc:docMk/>
            <pc:sldMk cId="347424356" sldId="375"/>
            <ac:spMk id="19" creationId="{5252A847-DE45-4FA3-A1F8-EEBEB845FF8E}"/>
          </ac:spMkLst>
        </pc:spChg>
        <pc:graphicFrameChg chg="add mod modGraphic">
          <ac:chgData name="Eleanor Simpson" userId="975f5492-d74c-431c-90fe-9bfc34b8124b" providerId="ADAL" clId="{6039F184-D5D4-4F45-B9F0-F6A4E71CD604}" dt="2019-02-12T22:02:35.884" v="2250"/>
          <ac:graphicFrameMkLst>
            <pc:docMk/>
            <pc:sldMk cId="347424356" sldId="375"/>
            <ac:graphicFrameMk id="9" creationId="{7246B9B9-E2A1-4049-B4CA-238F268E1DF0}"/>
          </ac:graphicFrameMkLst>
        </pc:graphicFrameChg>
        <pc:picChg chg="add mod">
          <ac:chgData name="Eleanor Simpson" userId="975f5492-d74c-431c-90fe-9bfc34b8124b" providerId="ADAL" clId="{6039F184-D5D4-4F45-B9F0-F6A4E71CD604}" dt="2019-02-12T21:59:04.642" v="2209" actId="1038"/>
          <ac:picMkLst>
            <pc:docMk/>
            <pc:sldMk cId="347424356" sldId="375"/>
            <ac:picMk id="6" creationId="{0287A8CE-803C-4C20-B05B-21C063B0A8CB}"/>
          </ac:picMkLst>
        </pc:picChg>
      </pc:sldChg>
      <pc:sldChg chg="modSp add">
        <pc:chgData name="Eleanor Simpson" userId="975f5492-d74c-431c-90fe-9bfc34b8124b" providerId="ADAL" clId="{6039F184-D5D4-4F45-B9F0-F6A4E71CD604}" dt="2019-02-12T21:50:42.078" v="1852" actId="207"/>
        <pc:sldMkLst>
          <pc:docMk/>
          <pc:sldMk cId="3144388502" sldId="376"/>
        </pc:sldMkLst>
        <pc:spChg chg="mod">
          <ac:chgData name="Eleanor Simpson" userId="975f5492-d74c-431c-90fe-9bfc34b8124b" providerId="ADAL" clId="{6039F184-D5D4-4F45-B9F0-F6A4E71CD604}" dt="2019-02-12T21:50:42.078" v="1852" actId="207"/>
          <ac:spMkLst>
            <pc:docMk/>
            <pc:sldMk cId="3144388502" sldId="376"/>
            <ac:spMk id="19" creationId="{5252A847-DE45-4FA3-A1F8-EEBEB845FF8E}"/>
          </ac:spMkLst>
        </pc:spChg>
      </pc:sldChg>
      <pc:sldChg chg="add">
        <pc:chgData name="Eleanor Simpson" userId="975f5492-d74c-431c-90fe-9bfc34b8124b" providerId="ADAL" clId="{6039F184-D5D4-4F45-B9F0-F6A4E71CD604}" dt="2019-02-12T21:50:24.308" v="1842"/>
        <pc:sldMkLst>
          <pc:docMk/>
          <pc:sldMk cId="439320269" sldId="377"/>
        </pc:sldMkLst>
      </pc:sldChg>
      <pc:sldChg chg="modSp add">
        <pc:chgData name="Eleanor Simpson" userId="975f5492-d74c-431c-90fe-9bfc34b8124b" providerId="ADAL" clId="{6039F184-D5D4-4F45-B9F0-F6A4E71CD604}" dt="2019-02-12T22:02:11.610" v="2246"/>
        <pc:sldMkLst>
          <pc:docMk/>
          <pc:sldMk cId="1504376769" sldId="379"/>
        </pc:sldMkLst>
        <pc:graphicFrameChg chg="mod">
          <ac:chgData name="Eleanor Simpson" userId="975f5492-d74c-431c-90fe-9bfc34b8124b" providerId="ADAL" clId="{6039F184-D5D4-4F45-B9F0-F6A4E71CD604}" dt="2019-02-12T22:02:11.610" v="2246"/>
          <ac:graphicFrameMkLst>
            <pc:docMk/>
            <pc:sldMk cId="1504376769" sldId="379"/>
            <ac:graphicFrameMk id="9" creationId="{7246B9B9-E2A1-4049-B4CA-238F268E1DF0}"/>
          </ac:graphicFrameMkLst>
        </pc:graphicFrameChg>
      </pc:sldChg>
      <pc:sldChg chg="modSp add">
        <pc:chgData name="Eleanor Simpson" userId="975f5492-d74c-431c-90fe-9bfc34b8124b" providerId="ADAL" clId="{6039F184-D5D4-4F45-B9F0-F6A4E71CD604}" dt="2019-02-12T22:02:28.796" v="2248"/>
        <pc:sldMkLst>
          <pc:docMk/>
          <pc:sldMk cId="3124086060" sldId="380"/>
        </pc:sldMkLst>
        <pc:spChg chg="mod">
          <ac:chgData name="Eleanor Simpson" userId="975f5492-d74c-431c-90fe-9bfc34b8124b" providerId="ADAL" clId="{6039F184-D5D4-4F45-B9F0-F6A4E71CD604}" dt="2019-02-12T22:01:30.182" v="2244" actId="207"/>
          <ac:spMkLst>
            <pc:docMk/>
            <pc:sldMk cId="3124086060" sldId="380"/>
            <ac:spMk id="19" creationId="{5252A847-DE45-4FA3-A1F8-EEBEB845FF8E}"/>
          </ac:spMkLst>
        </pc:spChg>
        <pc:graphicFrameChg chg="mod">
          <ac:chgData name="Eleanor Simpson" userId="975f5492-d74c-431c-90fe-9bfc34b8124b" providerId="ADAL" clId="{6039F184-D5D4-4F45-B9F0-F6A4E71CD604}" dt="2019-02-12T22:02:28.796" v="2248"/>
          <ac:graphicFrameMkLst>
            <pc:docMk/>
            <pc:sldMk cId="3124086060" sldId="380"/>
            <ac:graphicFrameMk id="9" creationId="{7246B9B9-E2A1-4049-B4CA-238F268E1DF0}"/>
          </ac:graphicFrameMkLst>
        </pc:graphicFrameChg>
      </pc:sldChg>
    </pc:docChg>
  </pc:docChgLst>
  <pc:docChgLst>
    <pc:chgData name="Ashleigh Sobol" userId="8430f2a2-602f-4dde-a79b-412efd9dd8bf" providerId="ADAL" clId="{34758F4D-0547-41DC-A1A9-D0C994561C99}"/>
    <pc:docChg chg="modSld">
      <pc:chgData name="Ashleigh Sobol" userId="8430f2a2-602f-4dde-a79b-412efd9dd8bf" providerId="ADAL" clId="{34758F4D-0547-41DC-A1A9-D0C994561C99}" dt="2019-01-03T09:23:53.265" v="0"/>
      <pc:docMkLst>
        <pc:docMk/>
      </pc:docMkLst>
      <pc:sldChg chg="modSp">
        <pc:chgData name="Ashleigh Sobol" userId="8430f2a2-602f-4dde-a79b-412efd9dd8bf" providerId="ADAL" clId="{34758F4D-0547-41DC-A1A9-D0C994561C99}" dt="2019-01-03T09:23:53.265" v="0"/>
        <pc:sldMkLst>
          <pc:docMk/>
          <pc:sldMk cId="2637481266" sldId="256"/>
        </pc:sldMkLst>
        <pc:spChg chg="mod">
          <ac:chgData name="Ashleigh Sobol" userId="8430f2a2-602f-4dde-a79b-412efd9dd8bf" providerId="ADAL" clId="{34758F4D-0547-41DC-A1A9-D0C994561C99}" dt="2019-01-03T09:23:53.265" v="0"/>
          <ac:spMkLst>
            <pc:docMk/>
            <pc:sldMk cId="2637481266" sldId="256"/>
            <ac:spMk id="19" creationId="{5252A847-DE45-4FA3-A1F8-EEBEB845FF8E}"/>
          </ac:spMkLst>
        </pc:spChg>
      </pc:sldChg>
    </pc:docChg>
  </pc:docChgLst>
  <pc:docChgLst>
    <pc:chgData name="Louise Pezzaioli" userId="360b41a0-b242-48d2-b707-f5fa57585d53" providerId="ADAL" clId="{26F992EB-FC93-4751-B7DF-A8F21B482A43}"/>
    <pc:docChg chg="undo modSld">
      <pc:chgData name="Louise Pezzaioli" userId="360b41a0-b242-48d2-b707-f5fa57585d53" providerId="ADAL" clId="{26F992EB-FC93-4751-B7DF-A8F21B482A43}" dt="2018-11-29T12:02:13.084" v="86" actId="20577"/>
      <pc:docMkLst>
        <pc:docMk/>
      </pc:docMkLst>
      <pc:sldChg chg="modSp">
        <pc:chgData name="Louise Pezzaioli" userId="360b41a0-b242-48d2-b707-f5fa57585d53" providerId="ADAL" clId="{26F992EB-FC93-4751-B7DF-A8F21B482A43}" dt="2018-11-29T12:02:13.084" v="86" actId="20577"/>
        <pc:sldMkLst>
          <pc:docMk/>
          <pc:sldMk cId="2637481266" sldId="256"/>
        </pc:sldMkLst>
        <pc:spChg chg="mod">
          <ac:chgData name="Louise Pezzaioli" userId="360b41a0-b242-48d2-b707-f5fa57585d53" providerId="ADAL" clId="{26F992EB-FC93-4751-B7DF-A8F21B482A43}" dt="2018-11-29T12:02:13.084" v="86" actId="20577"/>
          <ac:spMkLst>
            <pc:docMk/>
            <pc:sldMk cId="2637481266" sldId="256"/>
            <ac:spMk id="19" creationId="{5252A847-DE45-4FA3-A1F8-EEBEB845FF8E}"/>
          </ac:spMkLst>
        </pc:spChg>
      </pc:sldChg>
    </pc:docChg>
  </pc:docChgLst>
  <pc:docChgLst>
    <pc:chgData name="Ashleigh Sobol" userId="8430f2a2-602f-4dde-a79b-412efd9dd8bf" providerId="ADAL" clId="{4E762FB4-02C7-4155-A12A-4ED79F828FBE}"/>
    <pc:docChg chg="addSld delSld modSld sldOrd">
      <pc:chgData name="Ashleigh Sobol" userId="8430f2a2-602f-4dde-a79b-412efd9dd8bf" providerId="ADAL" clId="{4E762FB4-02C7-4155-A12A-4ED79F828FBE}" dt="2018-11-23T11:07:08.687" v="35" actId="207"/>
      <pc:docMkLst>
        <pc:docMk/>
      </pc:docMkLst>
      <pc:sldChg chg="modSp add del ord">
        <pc:chgData name="Ashleigh Sobol" userId="8430f2a2-602f-4dde-a79b-412efd9dd8bf" providerId="ADAL" clId="{4E762FB4-02C7-4155-A12A-4ED79F828FBE}" dt="2018-11-23T10:59:56.704" v="4"/>
        <pc:sldMkLst>
          <pc:docMk/>
          <pc:sldMk cId="2637481266" sldId="256"/>
        </pc:sldMkLst>
        <pc:spChg chg="mod">
          <ac:chgData name="Ashleigh Sobol" userId="8430f2a2-602f-4dde-a79b-412efd9dd8bf" providerId="ADAL" clId="{4E762FB4-02C7-4155-A12A-4ED79F828FBE}" dt="2018-11-23T10:59:56.704" v="4"/>
          <ac:spMkLst>
            <pc:docMk/>
            <pc:sldMk cId="2637481266" sldId="256"/>
            <ac:spMk id="7" creationId="{277FDC6C-B99A-4ED8-B341-A52126824B67}"/>
          </ac:spMkLst>
        </pc:spChg>
      </pc:sldChg>
      <pc:sldChg chg="modSp">
        <pc:chgData name="Ashleigh Sobol" userId="8430f2a2-602f-4dde-a79b-412efd9dd8bf" providerId="ADAL" clId="{4E762FB4-02C7-4155-A12A-4ED79F828FBE}" dt="2018-11-23T11:06:53.861" v="29" actId="115"/>
        <pc:sldMkLst>
          <pc:docMk/>
          <pc:sldMk cId="636014570" sldId="314"/>
        </pc:sldMkLst>
        <pc:spChg chg="mod">
          <ac:chgData name="Ashleigh Sobol" userId="8430f2a2-602f-4dde-a79b-412efd9dd8bf" providerId="ADAL" clId="{4E762FB4-02C7-4155-A12A-4ED79F828FBE}" dt="2018-11-23T10:59:56.704" v="4"/>
          <ac:spMkLst>
            <pc:docMk/>
            <pc:sldMk cId="636014570" sldId="314"/>
            <ac:spMk id="7" creationId="{84B107DC-B90C-4A45-B422-BA8DE29C2552}"/>
          </ac:spMkLst>
        </pc:spChg>
        <pc:spChg chg="mod">
          <ac:chgData name="Ashleigh Sobol" userId="8430f2a2-602f-4dde-a79b-412efd9dd8bf" providerId="ADAL" clId="{4E762FB4-02C7-4155-A12A-4ED79F828FBE}" dt="2018-11-23T11:06:53.861" v="29" actId="115"/>
          <ac:spMkLst>
            <pc:docMk/>
            <pc:sldMk cId="636014570" sldId="314"/>
            <ac:spMk id="19" creationId="{5252A847-DE45-4FA3-A1F8-EEBEB845FF8E}"/>
          </ac:spMkLst>
        </pc:spChg>
      </pc:sldChg>
      <pc:sldChg chg="modSp">
        <pc:chgData name="Ashleigh Sobol" userId="8430f2a2-602f-4dde-a79b-412efd9dd8bf" providerId="ADAL" clId="{4E762FB4-02C7-4155-A12A-4ED79F828FBE}" dt="2018-11-23T11:06:46.416" v="27" actId="115"/>
        <pc:sldMkLst>
          <pc:docMk/>
          <pc:sldMk cId="1071900124" sldId="355"/>
        </pc:sldMkLst>
        <pc:spChg chg="mod">
          <ac:chgData name="Ashleigh Sobol" userId="8430f2a2-602f-4dde-a79b-412efd9dd8bf" providerId="ADAL" clId="{4E762FB4-02C7-4155-A12A-4ED79F828FBE}" dt="2018-11-23T10:59:56.704" v="4"/>
          <ac:spMkLst>
            <pc:docMk/>
            <pc:sldMk cId="1071900124" sldId="355"/>
            <ac:spMk id="7" creationId="{F2267ACB-233E-41BC-B01B-8F3DC45483E4}"/>
          </ac:spMkLst>
        </pc:spChg>
        <pc:spChg chg="mod">
          <ac:chgData name="Ashleigh Sobol" userId="8430f2a2-602f-4dde-a79b-412efd9dd8bf" providerId="ADAL" clId="{4E762FB4-02C7-4155-A12A-4ED79F828FBE}" dt="2018-11-23T11:06:46.416" v="27" actId="115"/>
          <ac:spMkLst>
            <pc:docMk/>
            <pc:sldMk cId="1071900124" sldId="355"/>
            <ac:spMk id="19" creationId="{5252A847-DE45-4FA3-A1F8-EEBEB845FF8E}"/>
          </ac:spMkLst>
        </pc:spChg>
      </pc:sldChg>
      <pc:sldChg chg="modSp">
        <pc:chgData name="Ashleigh Sobol" userId="8430f2a2-602f-4dde-a79b-412efd9dd8bf" providerId="ADAL" clId="{4E762FB4-02C7-4155-A12A-4ED79F828FBE}" dt="2018-11-23T11:05:57.095" v="7" actId="115"/>
        <pc:sldMkLst>
          <pc:docMk/>
          <pc:sldMk cId="36917022" sldId="360"/>
        </pc:sldMkLst>
        <pc:spChg chg="mod">
          <ac:chgData name="Ashleigh Sobol" userId="8430f2a2-602f-4dde-a79b-412efd9dd8bf" providerId="ADAL" clId="{4E762FB4-02C7-4155-A12A-4ED79F828FBE}" dt="2018-11-23T10:59:56.704" v="4"/>
          <ac:spMkLst>
            <pc:docMk/>
            <pc:sldMk cId="36917022" sldId="360"/>
            <ac:spMk id="7" creationId="{B632E459-9B27-4467-B89C-78410207B713}"/>
          </ac:spMkLst>
        </pc:spChg>
        <pc:spChg chg="mod">
          <ac:chgData name="Ashleigh Sobol" userId="8430f2a2-602f-4dde-a79b-412efd9dd8bf" providerId="ADAL" clId="{4E762FB4-02C7-4155-A12A-4ED79F828FBE}" dt="2018-11-23T11:05:57.095" v="7" actId="115"/>
          <ac:spMkLst>
            <pc:docMk/>
            <pc:sldMk cId="36917022" sldId="360"/>
            <ac:spMk id="19" creationId="{5252A847-DE45-4FA3-A1F8-EEBEB845FF8E}"/>
          </ac:spMkLst>
        </pc:spChg>
      </pc:sldChg>
      <pc:sldChg chg="modSp">
        <pc:chgData name="Ashleigh Sobol" userId="8430f2a2-602f-4dde-a79b-412efd9dd8bf" providerId="ADAL" clId="{4E762FB4-02C7-4155-A12A-4ED79F828FBE}" dt="2018-11-23T11:07:08.687" v="35" actId="207"/>
        <pc:sldMkLst>
          <pc:docMk/>
          <pc:sldMk cId="1669721746" sldId="365"/>
        </pc:sldMkLst>
        <pc:spChg chg="mod">
          <ac:chgData name="Ashleigh Sobol" userId="8430f2a2-602f-4dde-a79b-412efd9dd8bf" providerId="ADAL" clId="{4E762FB4-02C7-4155-A12A-4ED79F828FBE}" dt="2018-11-23T10:59:56.704" v="4"/>
          <ac:spMkLst>
            <pc:docMk/>
            <pc:sldMk cId="1669721746" sldId="365"/>
            <ac:spMk id="7" creationId="{9C98043F-F327-469C-AFFD-8AE7F5773C62}"/>
          </ac:spMkLst>
        </pc:spChg>
        <pc:spChg chg="mod">
          <ac:chgData name="Ashleigh Sobol" userId="8430f2a2-602f-4dde-a79b-412efd9dd8bf" providerId="ADAL" clId="{4E762FB4-02C7-4155-A12A-4ED79F828FBE}" dt="2018-11-23T11:07:08.687" v="35" actId="207"/>
          <ac:spMkLst>
            <pc:docMk/>
            <pc:sldMk cId="1669721746" sldId="365"/>
            <ac:spMk id="19" creationId="{5252A847-DE45-4FA3-A1F8-EEBEB845FF8E}"/>
          </ac:spMkLst>
        </pc:spChg>
      </pc:sldChg>
      <pc:sldChg chg="modSp add ord">
        <pc:chgData name="Ashleigh Sobol" userId="8430f2a2-602f-4dde-a79b-412efd9dd8bf" providerId="ADAL" clId="{4E762FB4-02C7-4155-A12A-4ED79F828FBE}" dt="2018-11-23T10:59:56.704" v="4"/>
        <pc:sldMkLst>
          <pc:docMk/>
          <pc:sldMk cId="332354265" sldId="366"/>
        </pc:sldMkLst>
        <pc:spChg chg="mod">
          <ac:chgData name="Ashleigh Sobol" userId="8430f2a2-602f-4dde-a79b-412efd9dd8bf" providerId="ADAL" clId="{4E762FB4-02C7-4155-A12A-4ED79F828FBE}" dt="2018-11-23T10:59:56.704" v="4"/>
          <ac:spMkLst>
            <pc:docMk/>
            <pc:sldMk cId="332354265" sldId="366"/>
            <ac:spMk id="7" creationId="{9C98043F-F327-469C-AFFD-8AE7F5773C62}"/>
          </ac:spMkLst>
        </pc:spChg>
      </pc:sldChg>
    </pc:docChg>
  </pc:docChgLst>
  <pc:docChgLst>
    <pc:chgData name="Victoria Worthington" userId="3602fdab-493b-4fe0-87da-353562330a36" providerId="ADAL" clId="{3DF37408-6065-4B78-B786-5978FFE19289}"/>
    <pc:docChg chg="modSld">
      <pc:chgData name="Victoria Worthington" userId="3602fdab-493b-4fe0-87da-353562330a36" providerId="ADAL" clId="{3DF37408-6065-4B78-B786-5978FFE19289}" dt="2019-02-14T08:58:59.146" v="0" actId="13926"/>
      <pc:docMkLst>
        <pc:docMk/>
      </pc:docMkLst>
      <pc:sldChg chg="modSp">
        <pc:chgData name="Victoria Worthington" userId="3602fdab-493b-4fe0-87da-353562330a36" providerId="ADAL" clId="{3DF37408-6065-4B78-B786-5978FFE19289}" dt="2019-02-14T08:58:59.146" v="0" actId="13926"/>
        <pc:sldMkLst>
          <pc:docMk/>
          <pc:sldMk cId="412284423" sldId="381"/>
        </pc:sldMkLst>
        <pc:spChg chg="mod">
          <ac:chgData name="Victoria Worthington" userId="3602fdab-493b-4fe0-87da-353562330a36" providerId="ADAL" clId="{3DF37408-6065-4B78-B786-5978FFE19289}" dt="2019-02-14T08:58:59.146" v="0" actId="13926"/>
          <ac:spMkLst>
            <pc:docMk/>
            <pc:sldMk cId="412284423" sldId="381"/>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14/02/2019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14/02/2019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14/02/2019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14/02/2019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tenths-on-a-number-line-year-4-decimals-resource-pack" TargetMode="External"/><Relationship Id="rId5" Type="http://schemas.openxmlformats.org/officeDocument/2006/relationships/hyperlink" Target="https://classroomsecrets.co.uk/category/maths/year-4/spring-block-4-decimals/" TargetMode="External"/><Relationship Id="rId4" Type="http://schemas.openxmlformats.org/officeDocument/2006/relationships/hyperlink" Target="https://classroomsecrets.co.uk/content-domain-filter/?fwp_contentdomain=4f6b"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4 – Decimals – Tenths on a Number Line</a:t>
            </a:r>
            <a:endParaRPr lang="en-GB" sz="1600" b="1" dirty="0">
              <a:solidFill>
                <a:srgbClr val="E7E6E6">
                  <a:lumMod val="25000"/>
                </a:srgbClr>
              </a:solidFill>
              <a:latin typeface="Century Gothic" panose="020B0502020202020204" pitchFamily="34" charset="0"/>
            </a:endParaRPr>
          </a:p>
          <a:p>
            <a:pPr lvl="0" defTabSz="457200">
              <a:defRPr/>
            </a:pPr>
            <a:endParaRPr lang="en-GB" sz="20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600" b="1" dirty="0">
              <a:solidFill>
                <a:srgbClr val="FF0000"/>
              </a:solidFill>
              <a:latin typeface="Century Gothic" panose="020B0502020202020204" pitchFamily="34" charset="0"/>
            </a:endParaRPr>
          </a:p>
          <a:p>
            <a:pPr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Year 4: </a:t>
            </a:r>
            <a:r>
              <a:rPr lang="en-US" sz="1200" b="1" dirty="0">
                <a:solidFill>
                  <a:schemeClr val="tx1"/>
                </a:solidFill>
                <a:latin typeface="Century Gothic" panose="020B0502020202020204" pitchFamily="34" charset="0"/>
              </a:rPr>
              <a:t>(4F6b)</a:t>
            </a:r>
            <a:r>
              <a:rPr lang="en-US" sz="1200" b="1" dirty="0">
                <a:latin typeface="Century Gothic" panose="020B0502020202020204" pitchFamily="34" charset="0"/>
              </a:rPr>
              <a:t> </a:t>
            </a:r>
            <a:r>
              <a:rPr lang="en-US" sz="1200" b="1" dirty="0" err="1">
                <a:latin typeface="Century Gothic" panose="020B0502020202020204" pitchFamily="34" charset="0"/>
                <a:hlinkClick r:id="rId4"/>
              </a:rPr>
              <a:t>Recognise</a:t>
            </a:r>
            <a:r>
              <a:rPr lang="en-US" sz="1200" b="1" dirty="0">
                <a:latin typeface="Century Gothic" panose="020B0502020202020204" pitchFamily="34" charset="0"/>
                <a:hlinkClick r:id="rId4"/>
              </a:rPr>
              <a:t> and write decimal equivalents of any number of tenths or hundredths</a:t>
            </a:r>
            <a:endParaRPr lang="en-US"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5"/>
              </a:rPr>
              <a:t>Year 4 Decimals</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Mark 4.8 on the number line.</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179922A6-7883-4683-A7E0-DB5E6E495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492" y="3705919"/>
            <a:ext cx="6096366" cy="552267"/>
          </a:xfrm>
          <a:prstGeom prst="rect">
            <a:avLst/>
          </a:prstGeom>
        </p:spPr>
      </p:pic>
      <p:graphicFrame>
        <p:nvGraphicFramePr>
          <p:cNvPr id="9" name="Table 8">
            <a:extLst>
              <a:ext uri="{FF2B5EF4-FFF2-40B4-BE49-F238E27FC236}">
                <a16:creationId xmlns:a16="http://schemas.microsoft.com/office/drawing/2014/main" id="{78024A95-6BF7-42E3-9DDA-E25970769651}"/>
              </a:ext>
            </a:extLst>
          </p:cNvPr>
          <p:cNvGraphicFramePr>
            <a:graphicFrameLocks noGrp="1"/>
          </p:cNvGraphicFramePr>
          <p:nvPr>
            <p:extLst>
              <p:ext uri="{D42A27DB-BD31-4B8C-83A1-F6EECF244321}">
                <p14:modId xmlns:p14="http://schemas.microsoft.com/office/powerpoint/2010/main" val="3452404768"/>
              </p:ext>
            </p:extLst>
          </p:nvPr>
        </p:nvGraphicFramePr>
        <p:xfrm>
          <a:off x="1074864" y="2996107"/>
          <a:ext cx="6700773" cy="82791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349311791"/>
                    </a:ext>
                  </a:extLst>
                </a:gridCol>
                <a:gridCol w="364891">
                  <a:extLst>
                    <a:ext uri="{9D8B030D-6E8A-4147-A177-3AD203B41FA5}">
                      <a16:colId xmlns:a16="http://schemas.microsoft.com/office/drawing/2014/main" val="3866575784"/>
                    </a:ext>
                  </a:extLst>
                </a:gridCol>
                <a:gridCol w="323876">
                  <a:extLst>
                    <a:ext uri="{9D8B030D-6E8A-4147-A177-3AD203B41FA5}">
                      <a16:colId xmlns:a16="http://schemas.microsoft.com/office/drawing/2014/main" val="2979139237"/>
                    </a:ext>
                  </a:extLst>
                </a:gridCol>
                <a:gridCol w="172195">
                  <a:extLst>
                    <a:ext uri="{9D8B030D-6E8A-4147-A177-3AD203B41FA5}">
                      <a16:colId xmlns:a16="http://schemas.microsoft.com/office/drawing/2014/main" val="3727327478"/>
                    </a:ext>
                  </a:extLst>
                </a:gridCol>
                <a:gridCol w="323876">
                  <a:extLst>
                    <a:ext uri="{9D8B030D-6E8A-4147-A177-3AD203B41FA5}">
                      <a16:colId xmlns:a16="http://schemas.microsoft.com/office/drawing/2014/main" val="3077631342"/>
                    </a:ext>
                  </a:extLst>
                </a:gridCol>
                <a:gridCol w="178574">
                  <a:extLst>
                    <a:ext uri="{9D8B030D-6E8A-4147-A177-3AD203B41FA5}">
                      <a16:colId xmlns:a16="http://schemas.microsoft.com/office/drawing/2014/main" val="3808269535"/>
                    </a:ext>
                  </a:extLst>
                </a:gridCol>
                <a:gridCol w="648000">
                  <a:extLst>
                    <a:ext uri="{9D8B030D-6E8A-4147-A177-3AD203B41FA5}">
                      <a16:colId xmlns:a16="http://schemas.microsoft.com/office/drawing/2014/main" val="1751717324"/>
                    </a:ext>
                  </a:extLst>
                </a:gridCol>
                <a:gridCol w="172195">
                  <a:extLst>
                    <a:ext uri="{9D8B030D-6E8A-4147-A177-3AD203B41FA5}">
                      <a16:colId xmlns:a16="http://schemas.microsoft.com/office/drawing/2014/main" val="1915410697"/>
                    </a:ext>
                  </a:extLst>
                </a:gridCol>
                <a:gridCol w="323876">
                  <a:extLst>
                    <a:ext uri="{9D8B030D-6E8A-4147-A177-3AD203B41FA5}">
                      <a16:colId xmlns:a16="http://schemas.microsoft.com/office/drawing/2014/main" val="2969532907"/>
                    </a:ext>
                  </a:extLst>
                </a:gridCol>
                <a:gridCol w="178574">
                  <a:extLst>
                    <a:ext uri="{9D8B030D-6E8A-4147-A177-3AD203B41FA5}">
                      <a16:colId xmlns:a16="http://schemas.microsoft.com/office/drawing/2014/main" val="3160806860"/>
                    </a:ext>
                  </a:extLst>
                </a:gridCol>
                <a:gridCol w="323876">
                  <a:extLst>
                    <a:ext uri="{9D8B030D-6E8A-4147-A177-3AD203B41FA5}">
                      <a16:colId xmlns:a16="http://schemas.microsoft.com/office/drawing/2014/main" val="2031683000"/>
                    </a:ext>
                  </a:extLst>
                </a:gridCol>
                <a:gridCol w="172195">
                  <a:extLst>
                    <a:ext uri="{9D8B030D-6E8A-4147-A177-3AD203B41FA5}">
                      <a16:colId xmlns:a16="http://schemas.microsoft.com/office/drawing/2014/main" val="1538508092"/>
                    </a:ext>
                  </a:extLst>
                </a:gridCol>
                <a:gridCol w="612000">
                  <a:extLst>
                    <a:ext uri="{9D8B030D-6E8A-4147-A177-3AD203B41FA5}">
                      <a16:colId xmlns:a16="http://schemas.microsoft.com/office/drawing/2014/main" val="2204775225"/>
                    </a:ext>
                  </a:extLst>
                </a:gridCol>
                <a:gridCol w="178574">
                  <a:extLst>
                    <a:ext uri="{9D8B030D-6E8A-4147-A177-3AD203B41FA5}">
                      <a16:colId xmlns:a16="http://schemas.microsoft.com/office/drawing/2014/main" val="910370131"/>
                    </a:ext>
                  </a:extLst>
                </a:gridCol>
                <a:gridCol w="323876">
                  <a:extLst>
                    <a:ext uri="{9D8B030D-6E8A-4147-A177-3AD203B41FA5}">
                      <a16:colId xmlns:a16="http://schemas.microsoft.com/office/drawing/2014/main" val="3412042081"/>
                    </a:ext>
                  </a:extLst>
                </a:gridCol>
                <a:gridCol w="36000">
                  <a:extLst>
                    <a:ext uri="{9D8B030D-6E8A-4147-A177-3AD203B41FA5}">
                      <a16:colId xmlns:a16="http://schemas.microsoft.com/office/drawing/2014/main" val="1462223875"/>
                    </a:ext>
                  </a:extLst>
                </a:gridCol>
                <a:gridCol w="504000">
                  <a:extLst>
                    <a:ext uri="{9D8B030D-6E8A-4147-A177-3AD203B41FA5}">
                      <a16:colId xmlns:a16="http://schemas.microsoft.com/office/drawing/2014/main" val="357322540"/>
                    </a:ext>
                  </a:extLst>
                </a:gridCol>
                <a:gridCol w="172195">
                  <a:extLst>
                    <a:ext uri="{9D8B030D-6E8A-4147-A177-3AD203B41FA5}">
                      <a16:colId xmlns:a16="http://schemas.microsoft.com/office/drawing/2014/main" val="1359663735"/>
                    </a:ext>
                  </a:extLst>
                </a:gridCol>
                <a:gridCol w="180000">
                  <a:extLst>
                    <a:ext uri="{9D8B030D-6E8A-4147-A177-3AD203B41FA5}">
                      <a16:colId xmlns:a16="http://schemas.microsoft.com/office/drawing/2014/main" val="2503694814"/>
                    </a:ext>
                  </a:extLst>
                </a:gridCol>
                <a:gridCol w="288000">
                  <a:extLst>
                    <a:ext uri="{9D8B030D-6E8A-4147-A177-3AD203B41FA5}">
                      <a16:colId xmlns:a16="http://schemas.microsoft.com/office/drawing/2014/main" val="1692615466"/>
                    </a:ext>
                  </a:extLst>
                </a:gridCol>
                <a:gridCol w="612000">
                  <a:extLst>
                    <a:ext uri="{9D8B030D-6E8A-4147-A177-3AD203B41FA5}">
                      <a16:colId xmlns:a16="http://schemas.microsoft.com/office/drawing/2014/main" val="3712268120"/>
                    </a:ext>
                  </a:extLst>
                </a:gridCol>
              </a:tblGrid>
              <a:tr h="413955">
                <a:tc rowSpan="2">
                  <a:txBody>
                    <a:bodyPr/>
                    <a:lstStyle/>
                    <a:p>
                      <a:pPr algn="ctr"/>
                      <a:r>
                        <a:rPr lang="en-GB" sz="4400" b="1" dirty="0">
                          <a:solidFill>
                            <a:schemeClr val="tx1"/>
                          </a:solidFill>
                          <a:latin typeface="Century Gothic" panose="020B0502020202020204" pitchFamily="34" charset="0"/>
                        </a:rPr>
                        <a:t>4</a:t>
                      </a:r>
                      <a:endParaRPr lang="en-GB" sz="2400" b="1" dirty="0">
                        <a:solidFill>
                          <a:schemeClr val="tx1"/>
                        </a:solidFill>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12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2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1800" b="1" dirty="0">
                          <a:solidFill>
                            <a:srgbClr val="FF0000"/>
                          </a:solidFill>
                          <a:latin typeface="Century Gothic" panose="020B0502020202020204" pitchFamily="34" charset="0"/>
                        </a:rPr>
                        <a:t>4.8</a:t>
                      </a:r>
                      <a:endParaRPr lang="en-GB" sz="16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4400" b="1" dirty="0">
                          <a:solidFill>
                            <a:schemeClr val="tx1"/>
                          </a:solidFill>
                          <a:latin typeface="Century Gothic" panose="020B0502020202020204" pitchFamily="34" charset="0"/>
                        </a:rPr>
                        <a:t>5</a:t>
                      </a:r>
                      <a:endParaRPr lang="en-GB" sz="2000" b="1" dirty="0">
                        <a:solidFill>
                          <a:schemeClr val="tx1"/>
                        </a:solidFill>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413955">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sz="2800" b="1" dirty="0">
                        <a:solidFill>
                          <a:srgbClr val="FF0000"/>
                        </a:solidFill>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3347339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True or false? The decimals on this number line are correct.</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179922A6-7883-4683-A7E0-DB5E6E495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8855" y="3459431"/>
            <a:ext cx="6096366" cy="552267"/>
          </a:xfrm>
          <a:prstGeom prst="rect">
            <a:avLst/>
          </a:prstGeom>
        </p:spPr>
      </p:pic>
      <p:graphicFrame>
        <p:nvGraphicFramePr>
          <p:cNvPr id="9" name="Table 8">
            <a:extLst>
              <a:ext uri="{FF2B5EF4-FFF2-40B4-BE49-F238E27FC236}">
                <a16:creationId xmlns:a16="http://schemas.microsoft.com/office/drawing/2014/main" id="{6A141C87-5B22-4240-8FC1-4AA001A31644}"/>
              </a:ext>
            </a:extLst>
          </p:cNvPr>
          <p:cNvGraphicFramePr>
            <a:graphicFrameLocks noGrp="1"/>
          </p:cNvGraphicFramePr>
          <p:nvPr>
            <p:extLst>
              <p:ext uri="{D42A27DB-BD31-4B8C-83A1-F6EECF244321}">
                <p14:modId xmlns:p14="http://schemas.microsoft.com/office/powerpoint/2010/main" val="3924824893"/>
              </p:ext>
            </p:extLst>
          </p:nvPr>
        </p:nvGraphicFramePr>
        <p:xfrm>
          <a:off x="1268020" y="2291774"/>
          <a:ext cx="6636554" cy="1180186"/>
        </p:xfrm>
        <a:graphic>
          <a:graphicData uri="http://schemas.openxmlformats.org/drawingml/2006/table">
            <a:tbl>
              <a:tblPr firstRow="1" bandRow="1">
                <a:tableStyleId>{5940675A-B579-460E-94D1-54222C63F5DA}</a:tableStyleId>
              </a:tblPr>
              <a:tblGrid>
                <a:gridCol w="540184">
                  <a:extLst>
                    <a:ext uri="{9D8B030D-6E8A-4147-A177-3AD203B41FA5}">
                      <a16:colId xmlns:a16="http://schemas.microsoft.com/office/drawing/2014/main" val="1349311791"/>
                    </a:ext>
                  </a:extLst>
                </a:gridCol>
                <a:gridCol w="154339">
                  <a:extLst>
                    <a:ext uri="{9D8B030D-6E8A-4147-A177-3AD203B41FA5}">
                      <a16:colId xmlns:a16="http://schemas.microsoft.com/office/drawing/2014/main" val="3866575784"/>
                    </a:ext>
                  </a:extLst>
                </a:gridCol>
                <a:gridCol w="540184">
                  <a:extLst>
                    <a:ext uri="{9D8B030D-6E8A-4147-A177-3AD203B41FA5}">
                      <a16:colId xmlns:a16="http://schemas.microsoft.com/office/drawing/2014/main" val="2979139237"/>
                    </a:ext>
                  </a:extLst>
                </a:gridCol>
                <a:gridCol w="655940">
                  <a:extLst>
                    <a:ext uri="{9D8B030D-6E8A-4147-A177-3AD203B41FA5}">
                      <a16:colId xmlns:a16="http://schemas.microsoft.com/office/drawing/2014/main" val="3077631342"/>
                    </a:ext>
                  </a:extLst>
                </a:gridCol>
                <a:gridCol w="540184">
                  <a:extLst>
                    <a:ext uri="{9D8B030D-6E8A-4147-A177-3AD203B41FA5}">
                      <a16:colId xmlns:a16="http://schemas.microsoft.com/office/drawing/2014/main" val="1751717324"/>
                    </a:ext>
                  </a:extLst>
                </a:gridCol>
                <a:gridCol w="617354">
                  <a:extLst>
                    <a:ext uri="{9D8B030D-6E8A-4147-A177-3AD203B41FA5}">
                      <a16:colId xmlns:a16="http://schemas.microsoft.com/office/drawing/2014/main" val="2969532907"/>
                    </a:ext>
                  </a:extLst>
                </a:gridCol>
                <a:gridCol w="617354">
                  <a:extLst>
                    <a:ext uri="{9D8B030D-6E8A-4147-A177-3AD203B41FA5}">
                      <a16:colId xmlns:a16="http://schemas.microsoft.com/office/drawing/2014/main" val="2031683000"/>
                    </a:ext>
                  </a:extLst>
                </a:gridCol>
                <a:gridCol w="617354">
                  <a:extLst>
                    <a:ext uri="{9D8B030D-6E8A-4147-A177-3AD203B41FA5}">
                      <a16:colId xmlns:a16="http://schemas.microsoft.com/office/drawing/2014/main" val="2204775225"/>
                    </a:ext>
                  </a:extLst>
                </a:gridCol>
                <a:gridCol w="578769">
                  <a:extLst>
                    <a:ext uri="{9D8B030D-6E8A-4147-A177-3AD203B41FA5}">
                      <a16:colId xmlns:a16="http://schemas.microsoft.com/office/drawing/2014/main" val="3412042081"/>
                    </a:ext>
                  </a:extLst>
                </a:gridCol>
                <a:gridCol w="617354">
                  <a:extLst>
                    <a:ext uri="{9D8B030D-6E8A-4147-A177-3AD203B41FA5}">
                      <a16:colId xmlns:a16="http://schemas.microsoft.com/office/drawing/2014/main" val="357322540"/>
                    </a:ext>
                  </a:extLst>
                </a:gridCol>
                <a:gridCol w="617354">
                  <a:extLst>
                    <a:ext uri="{9D8B030D-6E8A-4147-A177-3AD203B41FA5}">
                      <a16:colId xmlns:a16="http://schemas.microsoft.com/office/drawing/2014/main" val="2503694814"/>
                    </a:ext>
                  </a:extLst>
                </a:gridCol>
                <a:gridCol w="540184">
                  <a:extLst>
                    <a:ext uri="{9D8B030D-6E8A-4147-A177-3AD203B41FA5}">
                      <a16:colId xmlns:a16="http://schemas.microsoft.com/office/drawing/2014/main" val="3712268120"/>
                    </a:ext>
                  </a:extLst>
                </a:gridCol>
              </a:tblGrid>
              <a:tr h="1180186">
                <a:tc>
                  <a:txBody>
                    <a:bodyPr/>
                    <a:lstStyle/>
                    <a:p>
                      <a:pPr algn="ctr"/>
                      <a:r>
                        <a:rPr lang="en-GB" sz="4400" b="1" dirty="0">
                          <a:latin typeface="Century Gothic" panose="020B0502020202020204" pitchFamily="34" charset="0"/>
                        </a:rPr>
                        <a:t>7</a:t>
                      </a:r>
                    </a:p>
                    <a:p>
                      <a:pPr algn="ctr"/>
                      <a:r>
                        <a:rPr lang="en-GB" sz="2500" b="1" dirty="0">
                          <a:latin typeface="Century Gothic" panose="020B0502020202020204" pitchFamily="34" charset="0"/>
                        </a:rPr>
                        <a:t>cm</a:t>
                      </a:r>
                      <a:endParaRPr lang="en-GB" sz="5200" b="1" dirty="0">
                        <a:latin typeface="Century Gothic" panose="020B0502020202020204" pitchFamily="34" charset="0"/>
                      </a:endParaRPr>
                    </a:p>
                  </a:txBody>
                  <a:tcPr marL="0" marR="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5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7.9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7.8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7.6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7.5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7.3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7.1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4400" b="1" dirty="0">
                          <a:latin typeface="Century Gothic" panose="020B0502020202020204" pitchFamily="34" charset="0"/>
                        </a:rPr>
                        <a:t>8 </a:t>
                      </a:r>
                      <a:r>
                        <a:rPr lang="en-GB" sz="2500" b="1" dirty="0">
                          <a:latin typeface="Century Gothic" panose="020B0502020202020204" pitchFamily="34" charset="0"/>
                        </a:rPr>
                        <a:t>cm</a:t>
                      </a:r>
                      <a:endParaRPr lang="en-GB" sz="5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bl>
          </a:graphicData>
        </a:graphic>
      </p:graphicFrame>
    </p:spTree>
    <p:extLst>
      <p:ext uri="{BB962C8B-B14F-4D97-AF65-F5344CB8AC3E}">
        <p14:creationId xmlns:p14="http://schemas.microsoft.com/office/powerpoint/2010/main" val="2562843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True or false? The decimals on this number line are correct.</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algn="ctr" defTabSz="685800">
              <a:defRPr/>
            </a:pPr>
            <a:r>
              <a:rPr lang="en-GB" sz="2000" b="1" dirty="0">
                <a:solidFill>
                  <a:srgbClr val="FF0000"/>
                </a:solidFill>
                <a:latin typeface="Century Gothic" panose="020B0502020202020204" pitchFamily="34" charset="0"/>
              </a:rPr>
              <a:t>False, the decimals should be in ascending order.</a:t>
            </a:r>
          </a:p>
          <a:p>
            <a:pPr lvl="0" algn="ctr" defTabSz="685800">
              <a:defRPr/>
            </a:pP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179922A6-7883-4683-A7E0-DB5E6E495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8855" y="3459431"/>
            <a:ext cx="6096366" cy="552267"/>
          </a:xfrm>
          <a:prstGeom prst="rect">
            <a:avLst/>
          </a:prstGeom>
        </p:spPr>
      </p:pic>
      <p:graphicFrame>
        <p:nvGraphicFramePr>
          <p:cNvPr id="9" name="Table 8">
            <a:extLst>
              <a:ext uri="{FF2B5EF4-FFF2-40B4-BE49-F238E27FC236}">
                <a16:creationId xmlns:a16="http://schemas.microsoft.com/office/drawing/2014/main" id="{6A141C87-5B22-4240-8FC1-4AA001A31644}"/>
              </a:ext>
            </a:extLst>
          </p:cNvPr>
          <p:cNvGraphicFramePr>
            <a:graphicFrameLocks noGrp="1"/>
          </p:cNvGraphicFramePr>
          <p:nvPr>
            <p:extLst>
              <p:ext uri="{D42A27DB-BD31-4B8C-83A1-F6EECF244321}">
                <p14:modId xmlns:p14="http://schemas.microsoft.com/office/powerpoint/2010/main" val="785349323"/>
              </p:ext>
            </p:extLst>
          </p:nvPr>
        </p:nvGraphicFramePr>
        <p:xfrm>
          <a:off x="1268020" y="2291774"/>
          <a:ext cx="6636554" cy="1180186"/>
        </p:xfrm>
        <a:graphic>
          <a:graphicData uri="http://schemas.openxmlformats.org/drawingml/2006/table">
            <a:tbl>
              <a:tblPr firstRow="1" bandRow="1">
                <a:tableStyleId>{5940675A-B579-460E-94D1-54222C63F5DA}</a:tableStyleId>
              </a:tblPr>
              <a:tblGrid>
                <a:gridCol w="540184">
                  <a:extLst>
                    <a:ext uri="{9D8B030D-6E8A-4147-A177-3AD203B41FA5}">
                      <a16:colId xmlns:a16="http://schemas.microsoft.com/office/drawing/2014/main" val="1349311791"/>
                    </a:ext>
                  </a:extLst>
                </a:gridCol>
                <a:gridCol w="154339">
                  <a:extLst>
                    <a:ext uri="{9D8B030D-6E8A-4147-A177-3AD203B41FA5}">
                      <a16:colId xmlns:a16="http://schemas.microsoft.com/office/drawing/2014/main" val="3866575784"/>
                    </a:ext>
                  </a:extLst>
                </a:gridCol>
                <a:gridCol w="540184">
                  <a:extLst>
                    <a:ext uri="{9D8B030D-6E8A-4147-A177-3AD203B41FA5}">
                      <a16:colId xmlns:a16="http://schemas.microsoft.com/office/drawing/2014/main" val="2979139237"/>
                    </a:ext>
                  </a:extLst>
                </a:gridCol>
                <a:gridCol w="655940">
                  <a:extLst>
                    <a:ext uri="{9D8B030D-6E8A-4147-A177-3AD203B41FA5}">
                      <a16:colId xmlns:a16="http://schemas.microsoft.com/office/drawing/2014/main" val="3077631342"/>
                    </a:ext>
                  </a:extLst>
                </a:gridCol>
                <a:gridCol w="540184">
                  <a:extLst>
                    <a:ext uri="{9D8B030D-6E8A-4147-A177-3AD203B41FA5}">
                      <a16:colId xmlns:a16="http://schemas.microsoft.com/office/drawing/2014/main" val="1751717324"/>
                    </a:ext>
                  </a:extLst>
                </a:gridCol>
                <a:gridCol w="617354">
                  <a:extLst>
                    <a:ext uri="{9D8B030D-6E8A-4147-A177-3AD203B41FA5}">
                      <a16:colId xmlns:a16="http://schemas.microsoft.com/office/drawing/2014/main" val="2969532907"/>
                    </a:ext>
                  </a:extLst>
                </a:gridCol>
                <a:gridCol w="617354">
                  <a:extLst>
                    <a:ext uri="{9D8B030D-6E8A-4147-A177-3AD203B41FA5}">
                      <a16:colId xmlns:a16="http://schemas.microsoft.com/office/drawing/2014/main" val="2031683000"/>
                    </a:ext>
                  </a:extLst>
                </a:gridCol>
                <a:gridCol w="617354">
                  <a:extLst>
                    <a:ext uri="{9D8B030D-6E8A-4147-A177-3AD203B41FA5}">
                      <a16:colId xmlns:a16="http://schemas.microsoft.com/office/drawing/2014/main" val="2204775225"/>
                    </a:ext>
                  </a:extLst>
                </a:gridCol>
                <a:gridCol w="578769">
                  <a:extLst>
                    <a:ext uri="{9D8B030D-6E8A-4147-A177-3AD203B41FA5}">
                      <a16:colId xmlns:a16="http://schemas.microsoft.com/office/drawing/2014/main" val="3412042081"/>
                    </a:ext>
                  </a:extLst>
                </a:gridCol>
                <a:gridCol w="617354">
                  <a:extLst>
                    <a:ext uri="{9D8B030D-6E8A-4147-A177-3AD203B41FA5}">
                      <a16:colId xmlns:a16="http://schemas.microsoft.com/office/drawing/2014/main" val="357322540"/>
                    </a:ext>
                  </a:extLst>
                </a:gridCol>
                <a:gridCol w="617354">
                  <a:extLst>
                    <a:ext uri="{9D8B030D-6E8A-4147-A177-3AD203B41FA5}">
                      <a16:colId xmlns:a16="http://schemas.microsoft.com/office/drawing/2014/main" val="2503694814"/>
                    </a:ext>
                  </a:extLst>
                </a:gridCol>
                <a:gridCol w="540184">
                  <a:extLst>
                    <a:ext uri="{9D8B030D-6E8A-4147-A177-3AD203B41FA5}">
                      <a16:colId xmlns:a16="http://schemas.microsoft.com/office/drawing/2014/main" val="3712268120"/>
                    </a:ext>
                  </a:extLst>
                </a:gridCol>
              </a:tblGrid>
              <a:tr h="1180186">
                <a:tc>
                  <a:txBody>
                    <a:bodyPr/>
                    <a:lstStyle/>
                    <a:p>
                      <a:pPr algn="ctr"/>
                      <a:r>
                        <a:rPr lang="en-GB" sz="4400" b="1" dirty="0">
                          <a:latin typeface="Century Gothic" panose="020B0502020202020204" pitchFamily="34" charset="0"/>
                        </a:rPr>
                        <a:t>7</a:t>
                      </a:r>
                    </a:p>
                    <a:p>
                      <a:pPr algn="ctr"/>
                      <a:r>
                        <a:rPr lang="en-GB" sz="2500" b="1" dirty="0">
                          <a:latin typeface="Century Gothic" panose="020B0502020202020204" pitchFamily="34" charset="0"/>
                        </a:rPr>
                        <a:t>cm</a:t>
                      </a:r>
                      <a:endParaRPr lang="en-GB" sz="5200" b="1" dirty="0">
                        <a:latin typeface="Century Gothic" panose="020B0502020202020204" pitchFamily="34" charset="0"/>
                      </a:endParaRPr>
                    </a:p>
                  </a:txBody>
                  <a:tcPr marL="0" marR="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5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7.1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7.3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7.5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7.6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7.8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7.9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4400" b="1">
                          <a:latin typeface="Century Gothic" panose="020B0502020202020204" pitchFamily="34" charset="0"/>
                        </a:rPr>
                        <a:t>8 </a:t>
                      </a:r>
                      <a:r>
                        <a:rPr lang="en-GB" sz="2500" b="1">
                          <a:latin typeface="Century Gothic" panose="020B0502020202020204" pitchFamily="34" charset="0"/>
                        </a:rPr>
                        <a:t>cm</a:t>
                      </a:r>
                      <a:endParaRPr lang="en-GB" sz="5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bl>
          </a:graphicData>
        </a:graphic>
      </p:graphicFrame>
    </p:spTree>
    <p:extLst>
      <p:ext uri="{BB962C8B-B14F-4D97-AF65-F5344CB8AC3E}">
        <p14:creationId xmlns:p14="http://schemas.microsoft.com/office/powerpoint/2010/main" val="799691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I start on 6.2 and count back 5 tenths I will end up on 5.5.</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Is this correct? Explain your answer.</a:t>
            </a:r>
          </a:p>
          <a:p>
            <a:pPr lvl="0" algn="ctr"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0B882A7B-F7F3-43CA-9DF5-5CB9A60AD8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0903" y="2740855"/>
            <a:ext cx="6096366" cy="654141"/>
          </a:xfrm>
          <a:prstGeom prst="rect">
            <a:avLst/>
          </a:prstGeom>
        </p:spPr>
      </p:pic>
      <p:graphicFrame>
        <p:nvGraphicFramePr>
          <p:cNvPr id="9" name="Table 8">
            <a:extLst>
              <a:ext uri="{FF2B5EF4-FFF2-40B4-BE49-F238E27FC236}">
                <a16:creationId xmlns:a16="http://schemas.microsoft.com/office/drawing/2014/main" id="{5CEA7206-C670-498C-9065-86D0F9B00D0F}"/>
              </a:ext>
            </a:extLst>
          </p:cNvPr>
          <p:cNvGraphicFramePr>
            <a:graphicFrameLocks noGrp="1"/>
          </p:cNvGraphicFramePr>
          <p:nvPr>
            <p:extLst>
              <p:ext uri="{D42A27DB-BD31-4B8C-83A1-F6EECF244321}">
                <p14:modId xmlns:p14="http://schemas.microsoft.com/office/powerpoint/2010/main" val="1199923508"/>
              </p:ext>
            </p:extLst>
          </p:nvPr>
        </p:nvGraphicFramePr>
        <p:xfrm>
          <a:off x="1309314" y="2069552"/>
          <a:ext cx="6469370" cy="785878"/>
        </p:xfrm>
        <a:graphic>
          <a:graphicData uri="http://schemas.openxmlformats.org/drawingml/2006/table">
            <a:tbl>
              <a:tblPr firstRow="1" bandRow="1">
                <a:tableStyleId>{5940675A-B579-460E-94D1-54222C63F5DA}</a:tableStyleId>
              </a:tblPr>
              <a:tblGrid>
                <a:gridCol w="401380">
                  <a:extLst>
                    <a:ext uri="{9D8B030D-6E8A-4147-A177-3AD203B41FA5}">
                      <a16:colId xmlns:a16="http://schemas.microsoft.com/office/drawing/2014/main" val="1349311791"/>
                    </a:ext>
                  </a:extLst>
                </a:gridCol>
                <a:gridCol w="401380">
                  <a:extLst>
                    <a:ext uri="{9D8B030D-6E8A-4147-A177-3AD203B41FA5}">
                      <a16:colId xmlns:a16="http://schemas.microsoft.com/office/drawing/2014/main" val="3866575784"/>
                    </a:ext>
                  </a:extLst>
                </a:gridCol>
                <a:gridCol w="491076">
                  <a:extLst>
                    <a:ext uri="{9D8B030D-6E8A-4147-A177-3AD203B41FA5}">
                      <a16:colId xmlns:a16="http://schemas.microsoft.com/office/drawing/2014/main" val="2979139237"/>
                    </a:ext>
                  </a:extLst>
                </a:gridCol>
                <a:gridCol w="350769">
                  <a:extLst>
                    <a:ext uri="{9D8B030D-6E8A-4147-A177-3AD203B41FA5}">
                      <a16:colId xmlns:a16="http://schemas.microsoft.com/office/drawing/2014/main" val="3077631342"/>
                    </a:ext>
                  </a:extLst>
                </a:gridCol>
                <a:gridCol w="491076">
                  <a:extLst>
                    <a:ext uri="{9D8B030D-6E8A-4147-A177-3AD203B41FA5}">
                      <a16:colId xmlns:a16="http://schemas.microsoft.com/office/drawing/2014/main" val="1751717324"/>
                    </a:ext>
                  </a:extLst>
                </a:gridCol>
                <a:gridCol w="792000">
                  <a:extLst>
                    <a:ext uri="{9D8B030D-6E8A-4147-A177-3AD203B41FA5}">
                      <a16:colId xmlns:a16="http://schemas.microsoft.com/office/drawing/2014/main" val="2969532907"/>
                    </a:ext>
                  </a:extLst>
                </a:gridCol>
                <a:gridCol w="561231">
                  <a:extLst>
                    <a:ext uri="{9D8B030D-6E8A-4147-A177-3AD203B41FA5}">
                      <a16:colId xmlns:a16="http://schemas.microsoft.com/office/drawing/2014/main" val="2031683000"/>
                    </a:ext>
                  </a:extLst>
                </a:gridCol>
                <a:gridCol w="561231">
                  <a:extLst>
                    <a:ext uri="{9D8B030D-6E8A-4147-A177-3AD203B41FA5}">
                      <a16:colId xmlns:a16="http://schemas.microsoft.com/office/drawing/2014/main" val="2204775225"/>
                    </a:ext>
                  </a:extLst>
                </a:gridCol>
                <a:gridCol w="245540">
                  <a:extLst>
                    <a:ext uri="{9D8B030D-6E8A-4147-A177-3AD203B41FA5}">
                      <a16:colId xmlns:a16="http://schemas.microsoft.com/office/drawing/2014/main" val="3412042081"/>
                    </a:ext>
                  </a:extLst>
                </a:gridCol>
                <a:gridCol w="561231">
                  <a:extLst>
                    <a:ext uri="{9D8B030D-6E8A-4147-A177-3AD203B41FA5}">
                      <a16:colId xmlns:a16="http://schemas.microsoft.com/office/drawing/2014/main" val="357322540"/>
                    </a:ext>
                  </a:extLst>
                </a:gridCol>
                <a:gridCol w="491076">
                  <a:extLst>
                    <a:ext uri="{9D8B030D-6E8A-4147-A177-3AD203B41FA5}">
                      <a16:colId xmlns:a16="http://schemas.microsoft.com/office/drawing/2014/main" val="2503694814"/>
                    </a:ext>
                  </a:extLst>
                </a:gridCol>
                <a:gridCol w="720000">
                  <a:extLst>
                    <a:ext uri="{9D8B030D-6E8A-4147-A177-3AD203B41FA5}">
                      <a16:colId xmlns:a16="http://schemas.microsoft.com/office/drawing/2014/main" val="1692615466"/>
                    </a:ext>
                  </a:extLst>
                </a:gridCol>
                <a:gridCol w="401380">
                  <a:extLst>
                    <a:ext uri="{9D8B030D-6E8A-4147-A177-3AD203B41FA5}">
                      <a16:colId xmlns:a16="http://schemas.microsoft.com/office/drawing/2014/main" val="3712268120"/>
                    </a:ext>
                  </a:extLst>
                </a:gridCol>
              </a:tblGrid>
              <a:tr h="443766">
                <a:tc rowSpan="2">
                  <a:txBody>
                    <a:bodyPr/>
                    <a:lstStyle/>
                    <a:p>
                      <a:pPr algn="ctr"/>
                      <a:r>
                        <a:rPr lang="en-GB" sz="3500" b="1" dirty="0">
                          <a:latin typeface="Century Gothic" panose="020B0502020202020204" pitchFamily="34" charset="0"/>
                        </a:rPr>
                        <a:t>5</a:t>
                      </a: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3500" b="1" dirty="0">
                        <a:latin typeface="Century Gothic" panose="020B0502020202020204" pitchFamily="34" charset="0"/>
                      </a:endParaRP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3500" b="1" dirty="0">
                          <a:latin typeface="Century Gothic" panose="020B0502020202020204" pitchFamily="34" charset="0"/>
                        </a:rPr>
                        <a:t>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6.2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3500" b="1" dirty="0">
                          <a:latin typeface="Century Gothic" panose="020B0502020202020204" pitchFamily="34" charset="0"/>
                        </a:rPr>
                        <a:t>7</a:t>
                      </a: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342112">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I start on 6.2 and count back 5 tenths I will end up on 5.5.</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Is this correct? Explain your answer.</a:t>
            </a:r>
          </a:p>
          <a:p>
            <a:pPr lvl="0" algn="ctr" defTabSz="514350">
              <a:defRPr/>
            </a:pPr>
            <a:endParaRPr lang="en-GB" sz="2000" b="1" dirty="0">
              <a:solidFill>
                <a:schemeClr val="tx1"/>
              </a:solidFill>
              <a:latin typeface="Century Gothic" panose="020B0502020202020204" pitchFamily="34" charset="0"/>
            </a:endParaRPr>
          </a:p>
          <a:p>
            <a:pPr defTabSz="514350">
              <a:defRPr/>
            </a:pPr>
            <a:r>
              <a:rPr lang="en-GB" sz="2000" b="1" dirty="0">
                <a:solidFill>
                  <a:schemeClr val="tx1"/>
                </a:solidFill>
                <a:latin typeface="Century Gothic" panose="020B0502020202020204" pitchFamily="34" charset="0"/>
              </a:rPr>
              <a:t>No, you will end up on …</a:t>
            </a:r>
          </a:p>
          <a:p>
            <a:pPr lvl="0" algn="ctr"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0B882A7B-F7F3-43CA-9DF5-5CB9A60AD8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0903" y="2740855"/>
            <a:ext cx="6096366" cy="654141"/>
          </a:xfrm>
          <a:prstGeom prst="rect">
            <a:avLst/>
          </a:prstGeom>
        </p:spPr>
      </p:pic>
      <p:graphicFrame>
        <p:nvGraphicFramePr>
          <p:cNvPr id="9" name="Table 8">
            <a:extLst>
              <a:ext uri="{FF2B5EF4-FFF2-40B4-BE49-F238E27FC236}">
                <a16:creationId xmlns:a16="http://schemas.microsoft.com/office/drawing/2014/main" id="{5CEA7206-C670-498C-9065-86D0F9B00D0F}"/>
              </a:ext>
            </a:extLst>
          </p:cNvPr>
          <p:cNvGraphicFramePr>
            <a:graphicFrameLocks noGrp="1"/>
          </p:cNvGraphicFramePr>
          <p:nvPr>
            <p:extLst/>
          </p:nvPr>
        </p:nvGraphicFramePr>
        <p:xfrm>
          <a:off x="1309314" y="2069552"/>
          <a:ext cx="6469370" cy="785878"/>
        </p:xfrm>
        <a:graphic>
          <a:graphicData uri="http://schemas.openxmlformats.org/drawingml/2006/table">
            <a:tbl>
              <a:tblPr firstRow="1" bandRow="1">
                <a:tableStyleId>{5940675A-B579-460E-94D1-54222C63F5DA}</a:tableStyleId>
              </a:tblPr>
              <a:tblGrid>
                <a:gridCol w="401380">
                  <a:extLst>
                    <a:ext uri="{9D8B030D-6E8A-4147-A177-3AD203B41FA5}">
                      <a16:colId xmlns:a16="http://schemas.microsoft.com/office/drawing/2014/main" val="1349311791"/>
                    </a:ext>
                  </a:extLst>
                </a:gridCol>
                <a:gridCol w="401380">
                  <a:extLst>
                    <a:ext uri="{9D8B030D-6E8A-4147-A177-3AD203B41FA5}">
                      <a16:colId xmlns:a16="http://schemas.microsoft.com/office/drawing/2014/main" val="3866575784"/>
                    </a:ext>
                  </a:extLst>
                </a:gridCol>
                <a:gridCol w="491076">
                  <a:extLst>
                    <a:ext uri="{9D8B030D-6E8A-4147-A177-3AD203B41FA5}">
                      <a16:colId xmlns:a16="http://schemas.microsoft.com/office/drawing/2014/main" val="2979139237"/>
                    </a:ext>
                  </a:extLst>
                </a:gridCol>
                <a:gridCol w="350769">
                  <a:extLst>
                    <a:ext uri="{9D8B030D-6E8A-4147-A177-3AD203B41FA5}">
                      <a16:colId xmlns:a16="http://schemas.microsoft.com/office/drawing/2014/main" val="3077631342"/>
                    </a:ext>
                  </a:extLst>
                </a:gridCol>
                <a:gridCol w="491076">
                  <a:extLst>
                    <a:ext uri="{9D8B030D-6E8A-4147-A177-3AD203B41FA5}">
                      <a16:colId xmlns:a16="http://schemas.microsoft.com/office/drawing/2014/main" val="1751717324"/>
                    </a:ext>
                  </a:extLst>
                </a:gridCol>
                <a:gridCol w="792000">
                  <a:extLst>
                    <a:ext uri="{9D8B030D-6E8A-4147-A177-3AD203B41FA5}">
                      <a16:colId xmlns:a16="http://schemas.microsoft.com/office/drawing/2014/main" val="2969532907"/>
                    </a:ext>
                  </a:extLst>
                </a:gridCol>
                <a:gridCol w="561231">
                  <a:extLst>
                    <a:ext uri="{9D8B030D-6E8A-4147-A177-3AD203B41FA5}">
                      <a16:colId xmlns:a16="http://schemas.microsoft.com/office/drawing/2014/main" val="2031683000"/>
                    </a:ext>
                  </a:extLst>
                </a:gridCol>
                <a:gridCol w="561231">
                  <a:extLst>
                    <a:ext uri="{9D8B030D-6E8A-4147-A177-3AD203B41FA5}">
                      <a16:colId xmlns:a16="http://schemas.microsoft.com/office/drawing/2014/main" val="2204775225"/>
                    </a:ext>
                  </a:extLst>
                </a:gridCol>
                <a:gridCol w="245540">
                  <a:extLst>
                    <a:ext uri="{9D8B030D-6E8A-4147-A177-3AD203B41FA5}">
                      <a16:colId xmlns:a16="http://schemas.microsoft.com/office/drawing/2014/main" val="3412042081"/>
                    </a:ext>
                  </a:extLst>
                </a:gridCol>
                <a:gridCol w="561231">
                  <a:extLst>
                    <a:ext uri="{9D8B030D-6E8A-4147-A177-3AD203B41FA5}">
                      <a16:colId xmlns:a16="http://schemas.microsoft.com/office/drawing/2014/main" val="357322540"/>
                    </a:ext>
                  </a:extLst>
                </a:gridCol>
                <a:gridCol w="491076">
                  <a:extLst>
                    <a:ext uri="{9D8B030D-6E8A-4147-A177-3AD203B41FA5}">
                      <a16:colId xmlns:a16="http://schemas.microsoft.com/office/drawing/2014/main" val="2503694814"/>
                    </a:ext>
                  </a:extLst>
                </a:gridCol>
                <a:gridCol w="720000">
                  <a:extLst>
                    <a:ext uri="{9D8B030D-6E8A-4147-A177-3AD203B41FA5}">
                      <a16:colId xmlns:a16="http://schemas.microsoft.com/office/drawing/2014/main" val="1692615466"/>
                    </a:ext>
                  </a:extLst>
                </a:gridCol>
                <a:gridCol w="401380">
                  <a:extLst>
                    <a:ext uri="{9D8B030D-6E8A-4147-A177-3AD203B41FA5}">
                      <a16:colId xmlns:a16="http://schemas.microsoft.com/office/drawing/2014/main" val="3712268120"/>
                    </a:ext>
                  </a:extLst>
                </a:gridCol>
              </a:tblGrid>
              <a:tr h="443766">
                <a:tc rowSpan="2">
                  <a:txBody>
                    <a:bodyPr/>
                    <a:lstStyle/>
                    <a:p>
                      <a:pPr algn="ctr"/>
                      <a:r>
                        <a:rPr lang="en-GB" sz="3500" b="1" dirty="0">
                          <a:latin typeface="Century Gothic" panose="020B0502020202020204" pitchFamily="34" charset="0"/>
                        </a:rPr>
                        <a:t>5</a:t>
                      </a: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3500" b="1" dirty="0">
                        <a:latin typeface="Century Gothic" panose="020B0502020202020204" pitchFamily="34" charset="0"/>
                      </a:endParaRP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3500" b="1" dirty="0">
                          <a:latin typeface="Century Gothic" panose="020B0502020202020204" pitchFamily="34" charset="0"/>
                        </a:rPr>
                        <a:t>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6.2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3500" b="1" dirty="0">
                          <a:latin typeface="Century Gothic" panose="020B0502020202020204" pitchFamily="34" charset="0"/>
                        </a:rPr>
                        <a:t>7</a:t>
                      </a: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342112">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314438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I start on 6.2 and count back 5 tenths I will end up on 5.5.</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Is this correct? Explain your answer.</a:t>
            </a:r>
          </a:p>
          <a:p>
            <a:pPr lvl="0" algn="ctr" defTabSz="514350">
              <a:defRPr/>
            </a:pPr>
            <a:endParaRPr lang="en-GB" sz="2000" b="1" dirty="0">
              <a:solidFill>
                <a:schemeClr val="tx1"/>
              </a:solidFill>
              <a:latin typeface="Century Gothic" panose="020B0502020202020204" pitchFamily="34" charset="0"/>
            </a:endParaRPr>
          </a:p>
          <a:p>
            <a:pPr defTabSz="514350">
              <a:defRPr/>
            </a:pPr>
            <a:r>
              <a:rPr lang="en-GB" sz="2000" b="1" dirty="0">
                <a:solidFill>
                  <a:srgbClr val="FF0000"/>
                </a:solidFill>
                <a:latin typeface="Century Gothic" panose="020B0502020202020204" pitchFamily="34" charset="0"/>
              </a:rPr>
              <a:t>No, you will end up on 5.7.</a:t>
            </a:r>
          </a:p>
          <a:p>
            <a:pPr lvl="0" algn="ctr"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0B882A7B-F7F3-43CA-9DF5-5CB9A60AD8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0903" y="2740855"/>
            <a:ext cx="6096366" cy="654141"/>
          </a:xfrm>
          <a:prstGeom prst="rect">
            <a:avLst/>
          </a:prstGeom>
        </p:spPr>
      </p:pic>
      <p:graphicFrame>
        <p:nvGraphicFramePr>
          <p:cNvPr id="9" name="Table 8">
            <a:extLst>
              <a:ext uri="{FF2B5EF4-FFF2-40B4-BE49-F238E27FC236}">
                <a16:creationId xmlns:a16="http://schemas.microsoft.com/office/drawing/2014/main" id="{5CEA7206-C670-498C-9065-86D0F9B00D0F}"/>
              </a:ext>
            </a:extLst>
          </p:cNvPr>
          <p:cNvGraphicFramePr>
            <a:graphicFrameLocks noGrp="1"/>
          </p:cNvGraphicFramePr>
          <p:nvPr>
            <p:extLst/>
          </p:nvPr>
        </p:nvGraphicFramePr>
        <p:xfrm>
          <a:off x="1309314" y="2069552"/>
          <a:ext cx="6469370" cy="785878"/>
        </p:xfrm>
        <a:graphic>
          <a:graphicData uri="http://schemas.openxmlformats.org/drawingml/2006/table">
            <a:tbl>
              <a:tblPr firstRow="1" bandRow="1">
                <a:tableStyleId>{5940675A-B579-460E-94D1-54222C63F5DA}</a:tableStyleId>
              </a:tblPr>
              <a:tblGrid>
                <a:gridCol w="401380">
                  <a:extLst>
                    <a:ext uri="{9D8B030D-6E8A-4147-A177-3AD203B41FA5}">
                      <a16:colId xmlns:a16="http://schemas.microsoft.com/office/drawing/2014/main" val="1349311791"/>
                    </a:ext>
                  </a:extLst>
                </a:gridCol>
                <a:gridCol w="401380">
                  <a:extLst>
                    <a:ext uri="{9D8B030D-6E8A-4147-A177-3AD203B41FA5}">
                      <a16:colId xmlns:a16="http://schemas.microsoft.com/office/drawing/2014/main" val="3866575784"/>
                    </a:ext>
                  </a:extLst>
                </a:gridCol>
                <a:gridCol w="491076">
                  <a:extLst>
                    <a:ext uri="{9D8B030D-6E8A-4147-A177-3AD203B41FA5}">
                      <a16:colId xmlns:a16="http://schemas.microsoft.com/office/drawing/2014/main" val="2979139237"/>
                    </a:ext>
                  </a:extLst>
                </a:gridCol>
                <a:gridCol w="350769">
                  <a:extLst>
                    <a:ext uri="{9D8B030D-6E8A-4147-A177-3AD203B41FA5}">
                      <a16:colId xmlns:a16="http://schemas.microsoft.com/office/drawing/2014/main" val="3077631342"/>
                    </a:ext>
                  </a:extLst>
                </a:gridCol>
                <a:gridCol w="491076">
                  <a:extLst>
                    <a:ext uri="{9D8B030D-6E8A-4147-A177-3AD203B41FA5}">
                      <a16:colId xmlns:a16="http://schemas.microsoft.com/office/drawing/2014/main" val="1751717324"/>
                    </a:ext>
                  </a:extLst>
                </a:gridCol>
                <a:gridCol w="792000">
                  <a:extLst>
                    <a:ext uri="{9D8B030D-6E8A-4147-A177-3AD203B41FA5}">
                      <a16:colId xmlns:a16="http://schemas.microsoft.com/office/drawing/2014/main" val="2969532907"/>
                    </a:ext>
                  </a:extLst>
                </a:gridCol>
                <a:gridCol w="561231">
                  <a:extLst>
                    <a:ext uri="{9D8B030D-6E8A-4147-A177-3AD203B41FA5}">
                      <a16:colId xmlns:a16="http://schemas.microsoft.com/office/drawing/2014/main" val="2031683000"/>
                    </a:ext>
                  </a:extLst>
                </a:gridCol>
                <a:gridCol w="561231">
                  <a:extLst>
                    <a:ext uri="{9D8B030D-6E8A-4147-A177-3AD203B41FA5}">
                      <a16:colId xmlns:a16="http://schemas.microsoft.com/office/drawing/2014/main" val="2204775225"/>
                    </a:ext>
                  </a:extLst>
                </a:gridCol>
                <a:gridCol w="245540">
                  <a:extLst>
                    <a:ext uri="{9D8B030D-6E8A-4147-A177-3AD203B41FA5}">
                      <a16:colId xmlns:a16="http://schemas.microsoft.com/office/drawing/2014/main" val="3412042081"/>
                    </a:ext>
                  </a:extLst>
                </a:gridCol>
                <a:gridCol w="561231">
                  <a:extLst>
                    <a:ext uri="{9D8B030D-6E8A-4147-A177-3AD203B41FA5}">
                      <a16:colId xmlns:a16="http://schemas.microsoft.com/office/drawing/2014/main" val="357322540"/>
                    </a:ext>
                  </a:extLst>
                </a:gridCol>
                <a:gridCol w="491076">
                  <a:extLst>
                    <a:ext uri="{9D8B030D-6E8A-4147-A177-3AD203B41FA5}">
                      <a16:colId xmlns:a16="http://schemas.microsoft.com/office/drawing/2014/main" val="2503694814"/>
                    </a:ext>
                  </a:extLst>
                </a:gridCol>
                <a:gridCol w="720000">
                  <a:extLst>
                    <a:ext uri="{9D8B030D-6E8A-4147-A177-3AD203B41FA5}">
                      <a16:colId xmlns:a16="http://schemas.microsoft.com/office/drawing/2014/main" val="1692615466"/>
                    </a:ext>
                  </a:extLst>
                </a:gridCol>
                <a:gridCol w="401380">
                  <a:extLst>
                    <a:ext uri="{9D8B030D-6E8A-4147-A177-3AD203B41FA5}">
                      <a16:colId xmlns:a16="http://schemas.microsoft.com/office/drawing/2014/main" val="3712268120"/>
                    </a:ext>
                  </a:extLst>
                </a:gridCol>
              </a:tblGrid>
              <a:tr h="443766">
                <a:tc rowSpan="2">
                  <a:txBody>
                    <a:bodyPr/>
                    <a:lstStyle/>
                    <a:p>
                      <a:pPr algn="ctr"/>
                      <a:r>
                        <a:rPr lang="en-GB" sz="3500" b="1" dirty="0">
                          <a:latin typeface="Century Gothic" panose="020B0502020202020204" pitchFamily="34" charset="0"/>
                        </a:rPr>
                        <a:t>5</a:t>
                      </a: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3500" b="1" dirty="0">
                        <a:latin typeface="Century Gothic" panose="020B0502020202020204" pitchFamily="34" charset="0"/>
                      </a:endParaRP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3500" b="1" dirty="0">
                          <a:latin typeface="Century Gothic" panose="020B0502020202020204" pitchFamily="34" charset="0"/>
                        </a:rPr>
                        <a:t>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6.2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3500" b="1" dirty="0">
                          <a:latin typeface="Century Gothic" panose="020B0502020202020204" pitchFamily="34" charset="0"/>
                        </a:rPr>
                        <a:t>7</a:t>
                      </a: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342112">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439320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Find three possible decimals using the clues below:</a:t>
            </a: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2" name="Group 1">
            <a:extLst>
              <a:ext uri="{FF2B5EF4-FFF2-40B4-BE49-F238E27FC236}">
                <a16:creationId xmlns:a16="http://schemas.microsoft.com/office/drawing/2014/main" id="{E09B7E5F-88BE-4E0C-BBE0-847739352E22}"/>
              </a:ext>
            </a:extLst>
          </p:cNvPr>
          <p:cNvGrpSpPr/>
          <p:nvPr/>
        </p:nvGrpSpPr>
        <p:grpSpPr>
          <a:xfrm>
            <a:off x="1249460" y="2034034"/>
            <a:ext cx="6645081" cy="2789932"/>
            <a:chOff x="237315" y="4029422"/>
            <a:chExt cx="3099979" cy="1301524"/>
          </a:xfrm>
        </p:grpSpPr>
        <p:sp>
          <p:nvSpPr>
            <p:cNvPr id="15" name="Rectangle: Rounded Corners 14">
              <a:extLst>
                <a:ext uri="{FF2B5EF4-FFF2-40B4-BE49-F238E27FC236}">
                  <a16:creationId xmlns:a16="http://schemas.microsoft.com/office/drawing/2014/main" id="{5CA8BD65-0CB0-42BE-B84F-4436FE72060F}"/>
                </a:ext>
              </a:extLst>
            </p:cNvPr>
            <p:cNvSpPr/>
            <p:nvPr/>
          </p:nvSpPr>
          <p:spPr>
            <a:xfrm>
              <a:off x="237315" y="4029422"/>
              <a:ext cx="3099979" cy="288504"/>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It is between 1.4 and 2.8</a:t>
              </a:r>
            </a:p>
          </p:txBody>
        </p:sp>
        <p:sp>
          <p:nvSpPr>
            <p:cNvPr id="16" name="Rectangle: Rounded Corners 15">
              <a:extLst>
                <a:ext uri="{FF2B5EF4-FFF2-40B4-BE49-F238E27FC236}">
                  <a16:creationId xmlns:a16="http://schemas.microsoft.com/office/drawing/2014/main" id="{08F4737E-0DEF-453C-86F4-8B6DB7552201}"/>
                </a:ext>
              </a:extLst>
            </p:cNvPr>
            <p:cNvSpPr/>
            <p:nvPr/>
          </p:nvSpPr>
          <p:spPr>
            <a:xfrm>
              <a:off x="237315" y="4535932"/>
              <a:ext cx="3099979" cy="288504"/>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The tenths digit is &lt; 7</a:t>
              </a:r>
            </a:p>
          </p:txBody>
        </p:sp>
        <p:sp>
          <p:nvSpPr>
            <p:cNvPr id="17" name="Rectangle: Rounded Corners 16">
              <a:extLst>
                <a:ext uri="{FF2B5EF4-FFF2-40B4-BE49-F238E27FC236}">
                  <a16:creationId xmlns:a16="http://schemas.microsoft.com/office/drawing/2014/main" id="{FDF1975F-F45D-4BE1-A626-88D85D81DE55}"/>
                </a:ext>
              </a:extLst>
            </p:cNvPr>
            <p:cNvSpPr/>
            <p:nvPr/>
          </p:nvSpPr>
          <p:spPr>
            <a:xfrm>
              <a:off x="237315" y="5042442"/>
              <a:ext cx="3099979" cy="288504"/>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The ones digit is even</a:t>
              </a:r>
            </a:p>
          </p:txBody>
        </p:sp>
      </p:grpSp>
    </p:spTree>
    <p:extLst>
      <p:ext uri="{BB962C8B-B14F-4D97-AF65-F5344CB8AC3E}">
        <p14:creationId xmlns:p14="http://schemas.microsoft.com/office/powerpoint/2010/main" val="107190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Find three possible decimals using the clues below:</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Possible answers:  2.0,  2.1,  2.2,  2.3,  2.4,  2.5,  2.6</a:t>
            </a: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2" name="Group 1">
            <a:extLst>
              <a:ext uri="{FF2B5EF4-FFF2-40B4-BE49-F238E27FC236}">
                <a16:creationId xmlns:a16="http://schemas.microsoft.com/office/drawing/2014/main" id="{E09B7E5F-88BE-4E0C-BBE0-847739352E22}"/>
              </a:ext>
            </a:extLst>
          </p:cNvPr>
          <p:cNvGrpSpPr/>
          <p:nvPr/>
        </p:nvGrpSpPr>
        <p:grpSpPr>
          <a:xfrm>
            <a:off x="1249460" y="2034034"/>
            <a:ext cx="6645081" cy="2789932"/>
            <a:chOff x="237315" y="4029422"/>
            <a:chExt cx="3099979" cy="1301524"/>
          </a:xfrm>
        </p:grpSpPr>
        <p:sp>
          <p:nvSpPr>
            <p:cNvPr id="15" name="Rectangle: Rounded Corners 14">
              <a:extLst>
                <a:ext uri="{FF2B5EF4-FFF2-40B4-BE49-F238E27FC236}">
                  <a16:creationId xmlns:a16="http://schemas.microsoft.com/office/drawing/2014/main" id="{5CA8BD65-0CB0-42BE-B84F-4436FE72060F}"/>
                </a:ext>
              </a:extLst>
            </p:cNvPr>
            <p:cNvSpPr/>
            <p:nvPr/>
          </p:nvSpPr>
          <p:spPr>
            <a:xfrm>
              <a:off x="237315" y="4029422"/>
              <a:ext cx="3099979" cy="288504"/>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It is between 1.4 and 2.8</a:t>
              </a:r>
            </a:p>
          </p:txBody>
        </p:sp>
        <p:sp>
          <p:nvSpPr>
            <p:cNvPr id="16" name="Rectangle: Rounded Corners 15">
              <a:extLst>
                <a:ext uri="{FF2B5EF4-FFF2-40B4-BE49-F238E27FC236}">
                  <a16:creationId xmlns:a16="http://schemas.microsoft.com/office/drawing/2014/main" id="{08F4737E-0DEF-453C-86F4-8B6DB7552201}"/>
                </a:ext>
              </a:extLst>
            </p:cNvPr>
            <p:cNvSpPr/>
            <p:nvPr/>
          </p:nvSpPr>
          <p:spPr>
            <a:xfrm>
              <a:off x="237315" y="4535932"/>
              <a:ext cx="3099979" cy="288504"/>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The tenths digit is &lt; 7</a:t>
              </a:r>
            </a:p>
          </p:txBody>
        </p:sp>
        <p:sp>
          <p:nvSpPr>
            <p:cNvPr id="17" name="Rectangle: Rounded Corners 16">
              <a:extLst>
                <a:ext uri="{FF2B5EF4-FFF2-40B4-BE49-F238E27FC236}">
                  <a16:creationId xmlns:a16="http://schemas.microsoft.com/office/drawing/2014/main" id="{FDF1975F-F45D-4BE1-A626-88D85D81DE55}"/>
                </a:ext>
              </a:extLst>
            </p:cNvPr>
            <p:cNvSpPr/>
            <p:nvPr/>
          </p:nvSpPr>
          <p:spPr>
            <a:xfrm>
              <a:off x="237315" y="5042442"/>
              <a:ext cx="3099979" cy="288504"/>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The ones digit is even</a:t>
              </a:r>
            </a:p>
          </p:txBody>
        </p:sp>
      </p:grpSp>
    </p:spTree>
    <p:extLst>
      <p:ext uri="{BB962C8B-B14F-4D97-AF65-F5344CB8AC3E}">
        <p14:creationId xmlns:p14="http://schemas.microsoft.com/office/powerpoint/2010/main" val="412284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Nia thinks she has labelled this number line correctly.</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Explain how you know.</a:t>
            </a:r>
          </a:p>
          <a:p>
            <a:pPr lvl="0" algn="ctr" defTabSz="514350">
              <a:defRPr/>
            </a:pP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0287A8CE-803C-4C20-B05B-21C063B0A8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6874" y="2538994"/>
            <a:ext cx="6706003" cy="607494"/>
          </a:xfrm>
          <a:prstGeom prst="rect">
            <a:avLst/>
          </a:prstGeom>
        </p:spPr>
      </p:pic>
      <p:graphicFrame>
        <p:nvGraphicFramePr>
          <p:cNvPr id="9" name="Table 8">
            <a:extLst>
              <a:ext uri="{FF2B5EF4-FFF2-40B4-BE49-F238E27FC236}">
                <a16:creationId xmlns:a16="http://schemas.microsoft.com/office/drawing/2014/main" id="{7246B9B9-E2A1-4049-B4CA-238F268E1DF0}"/>
              </a:ext>
            </a:extLst>
          </p:cNvPr>
          <p:cNvGraphicFramePr>
            <a:graphicFrameLocks noGrp="1"/>
          </p:cNvGraphicFramePr>
          <p:nvPr>
            <p:extLst>
              <p:ext uri="{D42A27DB-BD31-4B8C-83A1-F6EECF244321}">
                <p14:modId xmlns:p14="http://schemas.microsoft.com/office/powerpoint/2010/main" val="2076083997"/>
              </p:ext>
            </p:extLst>
          </p:nvPr>
        </p:nvGraphicFramePr>
        <p:xfrm>
          <a:off x="821168" y="1660464"/>
          <a:ext cx="7316876" cy="864467"/>
        </p:xfrm>
        <a:graphic>
          <a:graphicData uri="http://schemas.openxmlformats.org/drawingml/2006/table">
            <a:tbl>
              <a:tblPr firstRow="1" bandRow="1">
                <a:tableStyleId>{5940675A-B579-460E-94D1-54222C63F5DA}</a:tableStyleId>
              </a:tblPr>
              <a:tblGrid>
                <a:gridCol w="594202">
                  <a:extLst>
                    <a:ext uri="{9D8B030D-6E8A-4147-A177-3AD203B41FA5}">
                      <a16:colId xmlns:a16="http://schemas.microsoft.com/office/drawing/2014/main" val="1349311791"/>
                    </a:ext>
                  </a:extLst>
                </a:gridCol>
                <a:gridCol w="144000">
                  <a:extLst>
                    <a:ext uri="{9D8B030D-6E8A-4147-A177-3AD203B41FA5}">
                      <a16:colId xmlns:a16="http://schemas.microsoft.com/office/drawing/2014/main" val="3866575784"/>
                    </a:ext>
                  </a:extLst>
                </a:gridCol>
                <a:gridCol w="636646">
                  <a:extLst>
                    <a:ext uri="{9D8B030D-6E8A-4147-A177-3AD203B41FA5}">
                      <a16:colId xmlns:a16="http://schemas.microsoft.com/office/drawing/2014/main" val="2979139237"/>
                    </a:ext>
                  </a:extLst>
                </a:gridCol>
                <a:gridCol w="679089">
                  <a:extLst>
                    <a:ext uri="{9D8B030D-6E8A-4147-A177-3AD203B41FA5}">
                      <a16:colId xmlns:a16="http://schemas.microsoft.com/office/drawing/2014/main" val="3077631342"/>
                    </a:ext>
                  </a:extLst>
                </a:gridCol>
                <a:gridCol w="679089">
                  <a:extLst>
                    <a:ext uri="{9D8B030D-6E8A-4147-A177-3AD203B41FA5}">
                      <a16:colId xmlns:a16="http://schemas.microsoft.com/office/drawing/2014/main" val="1751717324"/>
                    </a:ext>
                  </a:extLst>
                </a:gridCol>
                <a:gridCol w="679089">
                  <a:extLst>
                    <a:ext uri="{9D8B030D-6E8A-4147-A177-3AD203B41FA5}">
                      <a16:colId xmlns:a16="http://schemas.microsoft.com/office/drawing/2014/main" val="2969532907"/>
                    </a:ext>
                  </a:extLst>
                </a:gridCol>
                <a:gridCol w="636646">
                  <a:extLst>
                    <a:ext uri="{9D8B030D-6E8A-4147-A177-3AD203B41FA5}">
                      <a16:colId xmlns:a16="http://schemas.microsoft.com/office/drawing/2014/main" val="2031683000"/>
                    </a:ext>
                  </a:extLst>
                </a:gridCol>
                <a:gridCol w="679089">
                  <a:extLst>
                    <a:ext uri="{9D8B030D-6E8A-4147-A177-3AD203B41FA5}">
                      <a16:colId xmlns:a16="http://schemas.microsoft.com/office/drawing/2014/main" val="2204775225"/>
                    </a:ext>
                  </a:extLst>
                </a:gridCol>
                <a:gridCol w="636646">
                  <a:extLst>
                    <a:ext uri="{9D8B030D-6E8A-4147-A177-3AD203B41FA5}">
                      <a16:colId xmlns:a16="http://schemas.microsoft.com/office/drawing/2014/main" val="3412042081"/>
                    </a:ext>
                  </a:extLst>
                </a:gridCol>
                <a:gridCol w="679089">
                  <a:extLst>
                    <a:ext uri="{9D8B030D-6E8A-4147-A177-3AD203B41FA5}">
                      <a16:colId xmlns:a16="http://schemas.microsoft.com/office/drawing/2014/main" val="357322540"/>
                    </a:ext>
                  </a:extLst>
                </a:gridCol>
                <a:gridCol w="679089">
                  <a:extLst>
                    <a:ext uri="{9D8B030D-6E8A-4147-A177-3AD203B41FA5}">
                      <a16:colId xmlns:a16="http://schemas.microsoft.com/office/drawing/2014/main" val="2503694814"/>
                    </a:ext>
                  </a:extLst>
                </a:gridCol>
                <a:gridCol w="594202">
                  <a:extLst>
                    <a:ext uri="{9D8B030D-6E8A-4147-A177-3AD203B41FA5}">
                      <a16:colId xmlns:a16="http://schemas.microsoft.com/office/drawing/2014/main" val="3712268120"/>
                    </a:ext>
                  </a:extLst>
                </a:gridCol>
              </a:tblGrid>
              <a:tr h="864467">
                <a:tc>
                  <a:txBody>
                    <a:bodyPr/>
                    <a:lstStyle/>
                    <a:p>
                      <a:pPr algn="ctr"/>
                      <a:r>
                        <a:rPr lang="en-GB" sz="3900" b="1" dirty="0">
                          <a:latin typeface="Century Gothic" panose="020B0502020202020204" pitchFamily="34" charset="0"/>
                        </a:rPr>
                        <a:t>4</a:t>
                      </a:r>
                    </a:p>
                  </a:txBody>
                  <a:tcPr marL="0" marR="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39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900" b="1" dirty="0">
                          <a:latin typeface="Century Gothic" panose="020B0502020202020204" pitchFamily="34" charset="0"/>
                        </a:rPr>
                        <a:t>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bl>
          </a:graphicData>
        </a:graphic>
      </p:graphicFrame>
    </p:spTree>
    <p:extLst>
      <p:ext uri="{BB962C8B-B14F-4D97-AF65-F5344CB8AC3E}">
        <p14:creationId xmlns:p14="http://schemas.microsoft.com/office/powerpoint/2010/main" val="347424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Nia thinks she has labelled this number line correctly.</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Explain how you know.</a:t>
            </a:r>
          </a:p>
          <a:p>
            <a:pPr lvl="0" algn="ctr" defTabSz="514350">
              <a:defRPr/>
            </a:pPr>
            <a:endParaRPr lang="en-GB" sz="2000" b="1" dirty="0">
              <a:solidFill>
                <a:schemeClr val="tx1"/>
              </a:solidFill>
              <a:latin typeface="Century Gothic" panose="020B0502020202020204" pitchFamily="34" charset="0"/>
            </a:endParaRPr>
          </a:p>
          <a:p>
            <a:pPr defTabSz="514350">
              <a:defRPr/>
            </a:pPr>
            <a:r>
              <a:rPr lang="en-GB" sz="2000" b="1" dirty="0">
                <a:solidFill>
                  <a:schemeClr val="tx1"/>
                </a:solidFill>
                <a:latin typeface="Century Gothic" panose="020B0502020202020204" pitchFamily="34" charset="0"/>
              </a:rPr>
              <a:t>No, the decimals should continue from 4.4 up to …</a:t>
            </a:r>
          </a:p>
          <a:p>
            <a:pPr lvl="0" algn="ctr" defTabSz="514350">
              <a:defRPr/>
            </a:pP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0287A8CE-803C-4C20-B05B-21C063B0A8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6874" y="2538994"/>
            <a:ext cx="6706003" cy="607494"/>
          </a:xfrm>
          <a:prstGeom prst="rect">
            <a:avLst/>
          </a:prstGeom>
        </p:spPr>
      </p:pic>
      <p:graphicFrame>
        <p:nvGraphicFramePr>
          <p:cNvPr id="9" name="Table 8">
            <a:extLst>
              <a:ext uri="{FF2B5EF4-FFF2-40B4-BE49-F238E27FC236}">
                <a16:creationId xmlns:a16="http://schemas.microsoft.com/office/drawing/2014/main" id="{7246B9B9-E2A1-4049-B4CA-238F268E1DF0}"/>
              </a:ext>
            </a:extLst>
          </p:cNvPr>
          <p:cNvGraphicFramePr>
            <a:graphicFrameLocks noGrp="1"/>
          </p:cNvGraphicFramePr>
          <p:nvPr>
            <p:extLst>
              <p:ext uri="{D42A27DB-BD31-4B8C-83A1-F6EECF244321}">
                <p14:modId xmlns:p14="http://schemas.microsoft.com/office/powerpoint/2010/main" val="3449834481"/>
              </p:ext>
            </p:extLst>
          </p:nvPr>
        </p:nvGraphicFramePr>
        <p:xfrm>
          <a:off x="821168" y="1660464"/>
          <a:ext cx="7316876" cy="864467"/>
        </p:xfrm>
        <a:graphic>
          <a:graphicData uri="http://schemas.openxmlformats.org/drawingml/2006/table">
            <a:tbl>
              <a:tblPr firstRow="1" bandRow="1">
                <a:tableStyleId>{5940675A-B579-460E-94D1-54222C63F5DA}</a:tableStyleId>
              </a:tblPr>
              <a:tblGrid>
                <a:gridCol w="594202">
                  <a:extLst>
                    <a:ext uri="{9D8B030D-6E8A-4147-A177-3AD203B41FA5}">
                      <a16:colId xmlns:a16="http://schemas.microsoft.com/office/drawing/2014/main" val="1349311791"/>
                    </a:ext>
                  </a:extLst>
                </a:gridCol>
                <a:gridCol w="144000">
                  <a:extLst>
                    <a:ext uri="{9D8B030D-6E8A-4147-A177-3AD203B41FA5}">
                      <a16:colId xmlns:a16="http://schemas.microsoft.com/office/drawing/2014/main" val="3866575784"/>
                    </a:ext>
                  </a:extLst>
                </a:gridCol>
                <a:gridCol w="636646">
                  <a:extLst>
                    <a:ext uri="{9D8B030D-6E8A-4147-A177-3AD203B41FA5}">
                      <a16:colId xmlns:a16="http://schemas.microsoft.com/office/drawing/2014/main" val="2979139237"/>
                    </a:ext>
                  </a:extLst>
                </a:gridCol>
                <a:gridCol w="679089">
                  <a:extLst>
                    <a:ext uri="{9D8B030D-6E8A-4147-A177-3AD203B41FA5}">
                      <a16:colId xmlns:a16="http://schemas.microsoft.com/office/drawing/2014/main" val="3077631342"/>
                    </a:ext>
                  </a:extLst>
                </a:gridCol>
                <a:gridCol w="679089">
                  <a:extLst>
                    <a:ext uri="{9D8B030D-6E8A-4147-A177-3AD203B41FA5}">
                      <a16:colId xmlns:a16="http://schemas.microsoft.com/office/drawing/2014/main" val="1751717324"/>
                    </a:ext>
                  </a:extLst>
                </a:gridCol>
                <a:gridCol w="679089">
                  <a:extLst>
                    <a:ext uri="{9D8B030D-6E8A-4147-A177-3AD203B41FA5}">
                      <a16:colId xmlns:a16="http://schemas.microsoft.com/office/drawing/2014/main" val="2969532907"/>
                    </a:ext>
                  </a:extLst>
                </a:gridCol>
                <a:gridCol w="636646">
                  <a:extLst>
                    <a:ext uri="{9D8B030D-6E8A-4147-A177-3AD203B41FA5}">
                      <a16:colId xmlns:a16="http://schemas.microsoft.com/office/drawing/2014/main" val="2031683000"/>
                    </a:ext>
                  </a:extLst>
                </a:gridCol>
                <a:gridCol w="679089">
                  <a:extLst>
                    <a:ext uri="{9D8B030D-6E8A-4147-A177-3AD203B41FA5}">
                      <a16:colId xmlns:a16="http://schemas.microsoft.com/office/drawing/2014/main" val="2204775225"/>
                    </a:ext>
                  </a:extLst>
                </a:gridCol>
                <a:gridCol w="636646">
                  <a:extLst>
                    <a:ext uri="{9D8B030D-6E8A-4147-A177-3AD203B41FA5}">
                      <a16:colId xmlns:a16="http://schemas.microsoft.com/office/drawing/2014/main" val="3412042081"/>
                    </a:ext>
                  </a:extLst>
                </a:gridCol>
                <a:gridCol w="679089">
                  <a:extLst>
                    <a:ext uri="{9D8B030D-6E8A-4147-A177-3AD203B41FA5}">
                      <a16:colId xmlns:a16="http://schemas.microsoft.com/office/drawing/2014/main" val="357322540"/>
                    </a:ext>
                  </a:extLst>
                </a:gridCol>
                <a:gridCol w="679089">
                  <a:extLst>
                    <a:ext uri="{9D8B030D-6E8A-4147-A177-3AD203B41FA5}">
                      <a16:colId xmlns:a16="http://schemas.microsoft.com/office/drawing/2014/main" val="2503694814"/>
                    </a:ext>
                  </a:extLst>
                </a:gridCol>
                <a:gridCol w="594202">
                  <a:extLst>
                    <a:ext uri="{9D8B030D-6E8A-4147-A177-3AD203B41FA5}">
                      <a16:colId xmlns:a16="http://schemas.microsoft.com/office/drawing/2014/main" val="3712268120"/>
                    </a:ext>
                  </a:extLst>
                </a:gridCol>
              </a:tblGrid>
              <a:tr h="864467">
                <a:tc>
                  <a:txBody>
                    <a:bodyPr/>
                    <a:lstStyle/>
                    <a:p>
                      <a:pPr algn="ctr"/>
                      <a:r>
                        <a:rPr lang="en-GB" sz="3900" b="1" dirty="0">
                          <a:latin typeface="Century Gothic" panose="020B0502020202020204" pitchFamily="34" charset="0"/>
                        </a:rPr>
                        <a:t>4</a:t>
                      </a:r>
                    </a:p>
                  </a:txBody>
                  <a:tcPr marL="0" marR="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39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5.0</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5.4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900" b="1" dirty="0">
                          <a:latin typeface="Century Gothic" panose="020B0502020202020204" pitchFamily="34" charset="0"/>
                        </a:rPr>
                        <a:t>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bl>
          </a:graphicData>
        </a:graphic>
      </p:graphicFrame>
    </p:spTree>
    <p:extLst>
      <p:ext uri="{BB962C8B-B14F-4D97-AF65-F5344CB8AC3E}">
        <p14:creationId xmlns:p14="http://schemas.microsoft.com/office/powerpoint/2010/main" val="3124086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4 – Spring Block 4 – Decimals</a:t>
            </a:r>
          </a:p>
          <a:p>
            <a:pPr algn="ctr"/>
            <a:endParaRPr lang="en-GB" sz="20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4: Tenths on a Number Line</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32354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Nia thinks she has labelled this number line correctly.</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Explain how you know.</a:t>
            </a:r>
          </a:p>
          <a:p>
            <a:pPr lvl="0" defTabSz="514350">
              <a:defRPr/>
            </a:pPr>
            <a:endParaRPr lang="en-GB" sz="2000" b="1" dirty="0">
              <a:solidFill>
                <a:schemeClr val="tx1"/>
              </a:solidFill>
              <a:latin typeface="Century Gothic" panose="020B0502020202020204" pitchFamily="34" charset="0"/>
            </a:endParaRPr>
          </a:p>
          <a:p>
            <a:pPr defTabSz="514350">
              <a:defRPr/>
            </a:pPr>
            <a:r>
              <a:rPr lang="en-GB" sz="2000" b="1" dirty="0">
                <a:solidFill>
                  <a:srgbClr val="FF0000"/>
                </a:solidFill>
                <a:latin typeface="Century Gothic" panose="020B0502020202020204" pitchFamily="34" charset="0"/>
              </a:rPr>
              <a:t>No, the decimals should continue from 4.4 up to 4.9.</a:t>
            </a:r>
          </a:p>
          <a:p>
            <a:pPr lvl="0" algn="ctr" defTabSz="514350">
              <a:defRPr/>
            </a:pP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0287A8CE-803C-4C20-B05B-21C063B0A8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6874" y="2538994"/>
            <a:ext cx="6706003" cy="607494"/>
          </a:xfrm>
          <a:prstGeom prst="rect">
            <a:avLst/>
          </a:prstGeom>
        </p:spPr>
      </p:pic>
      <p:graphicFrame>
        <p:nvGraphicFramePr>
          <p:cNvPr id="9" name="Table 8">
            <a:extLst>
              <a:ext uri="{FF2B5EF4-FFF2-40B4-BE49-F238E27FC236}">
                <a16:creationId xmlns:a16="http://schemas.microsoft.com/office/drawing/2014/main" id="{7246B9B9-E2A1-4049-B4CA-238F268E1DF0}"/>
              </a:ext>
            </a:extLst>
          </p:cNvPr>
          <p:cNvGraphicFramePr>
            <a:graphicFrameLocks noGrp="1"/>
          </p:cNvGraphicFramePr>
          <p:nvPr>
            <p:extLst>
              <p:ext uri="{D42A27DB-BD31-4B8C-83A1-F6EECF244321}">
                <p14:modId xmlns:p14="http://schemas.microsoft.com/office/powerpoint/2010/main" val="2454331298"/>
              </p:ext>
            </p:extLst>
          </p:nvPr>
        </p:nvGraphicFramePr>
        <p:xfrm>
          <a:off x="821168" y="1660464"/>
          <a:ext cx="7316876" cy="864467"/>
        </p:xfrm>
        <a:graphic>
          <a:graphicData uri="http://schemas.openxmlformats.org/drawingml/2006/table">
            <a:tbl>
              <a:tblPr firstRow="1" bandRow="1">
                <a:tableStyleId>{5940675A-B579-460E-94D1-54222C63F5DA}</a:tableStyleId>
              </a:tblPr>
              <a:tblGrid>
                <a:gridCol w="594202">
                  <a:extLst>
                    <a:ext uri="{9D8B030D-6E8A-4147-A177-3AD203B41FA5}">
                      <a16:colId xmlns:a16="http://schemas.microsoft.com/office/drawing/2014/main" val="1349311791"/>
                    </a:ext>
                  </a:extLst>
                </a:gridCol>
                <a:gridCol w="144000">
                  <a:extLst>
                    <a:ext uri="{9D8B030D-6E8A-4147-A177-3AD203B41FA5}">
                      <a16:colId xmlns:a16="http://schemas.microsoft.com/office/drawing/2014/main" val="3866575784"/>
                    </a:ext>
                  </a:extLst>
                </a:gridCol>
                <a:gridCol w="636646">
                  <a:extLst>
                    <a:ext uri="{9D8B030D-6E8A-4147-A177-3AD203B41FA5}">
                      <a16:colId xmlns:a16="http://schemas.microsoft.com/office/drawing/2014/main" val="2979139237"/>
                    </a:ext>
                  </a:extLst>
                </a:gridCol>
                <a:gridCol w="679089">
                  <a:extLst>
                    <a:ext uri="{9D8B030D-6E8A-4147-A177-3AD203B41FA5}">
                      <a16:colId xmlns:a16="http://schemas.microsoft.com/office/drawing/2014/main" val="3077631342"/>
                    </a:ext>
                  </a:extLst>
                </a:gridCol>
                <a:gridCol w="679089">
                  <a:extLst>
                    <a:ext uri="{9D8B030D-6E8A-4147-A177-3AD203B41FA5}">
                      <a16:colId xmlns:a16="http://schemas.microsoft.com/office/drawing/2014/main" val="1751717324"/>
                    </a:ext>
                  </a:extLst>
                </a:gridCol>
                <a:gridCol w="679089">
                  <a:extLst>
                    <a:ext uri="{9D8B030D-6E8A-4147-A177-3AD203B41FA5}">
                      <a16:colId xmlns:a16="http://schemas.microsoft.com/office/drawing/2014/main" val="2969532907"/>
                    </a:ext>
                  </a:extLst>
                </a:gridCol>
                <a:gridCol w="636646">
                  <a:extLst>
                    <a:ext uri="{9D8B030D-6E8A-4147-A177-3AD203B41FA5}">
                      <a16:colId xmlns:a16="http://schemas.microsoft.com/office/drawing/2014/main" val="2031683000"/>
                    </a:ext>
                  </a:extLst>
                </a:gridCol>
                <a:gridCol w="679089">
                  <a:extLst>
                    <a:ext uri="{9D8B030D-6E8A-4147-A177-3AD203B41FA5}">
                      <a16:colId xmlns:a16="http://schemas.microsoft.com/office/drawing/2014/main" val="2204775225"/>
                    </a:ext>
                  </a:extLst>
                </a:gridCol>
                <a:gridCol w="636646">
                  <a:extLst>
                    <a:ext uri="{9D8B030D-6E8A-4147-A177-3AD203B41FA5}">
                      <a16:colId xmlns:a16="http://schemas.microsoft.com/office/drawing/2014/main" val="3412042081"/>
                    </a:ext>
                  </a:extLst>
                </a:gridCol>
                <a:gridCol w="679089">
                  <a:extLst>
                    <a:ext uri="{9D8B030D-6E8A-4147-A177-3AD203B41FA5}">
                      <a16:colId xmlns:a16="http://schemas.microsoft.com/office/drawing/2014/main" val="357322540"/>
                    </a:ext>
                  </a:extLst>
                </a:gridCol>
                <a:gridCol w="679089">
                  <a:extLst>
                    <a:ext uri="{9D8B030D-6E8A-4147-A177-3AD203B41FA5}">
                      <a16:colId xmlns:a16="http://schemas.microsoft.com/office/drawing/2014/main" val="2503694814"/>
                    </a:ext>
                  </a:extLst>
                </a:gridCol>
                <a:gridCol w="594202">
                  <a:extLst>
                    <a:ext uri="{9D8B030D-6E8A-4147-A177-3AD203B41FA5}">
                      <a16:colId xmlns:a16="http://schemas.microsoft.com/office/drawing/2014/main" val="3712268120"/>
                    </a:ext>
                  </a:extLst>
                </a:gridCol>
              </a:tblGrid>
              <a:tr h="864467">
                <a:tc>
                  <a:txBody>
                    <a:bodyPr/>
                    <a:lstStyle/>
                    <a:p>
                      <a:pPr algn="ctr"/>
                      <a:r>
                        <a:rPr lang="en-GB" sz="3900" b="1" dirty="0">
                          <a:latin typeface="Century Gothic" panose="020B0502020202020204" pitchFamily="34" charset="0"/>
                        </a:rPr>
                        <a:t>4</a:t>
                      </a:r>
                    </a:p>
                  </a:txBody>
                  <a:tcPr marL="0" marR="0" marT="0"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39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4.1</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4.3</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4.5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4.6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4.7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4.8</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4.9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900" b="1" dirty="0">
                          <a:latin typeface="Century Gothic" panose="020B0502020202020204" pitchFamily="34" charset="0"/>
                        </a:rPr>
                        <a:t>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bl>
          </a:graphicData>
        </a:graphic>
      </p:graphicFrame>
    </p:spTree>
    <p:extLst>
      <p:ext uri="{BB962C8B-B14F-4D97-AF65-F5344CB8AC3E}">
        <p14:creationId xmlns:p14="http://schemas.microsoft.com/office/powerpoint/2010/main" val="1504376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all the representations showing 0.8.</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F764C930-A82F-4B78-B4AC-221B466FC674}"/>
              </a:ext>
            </a:extLst>
          </p:cNvPr>
          <p:cNvGraphicFramePr>
            <a:graphicFrameLocks noGrp="1"/>
          </p:cNvGraphicFramePr>
          <p:nvPr>
            <p:extLst>
              <p:ext uri="{D42A27DB-BD31-4B8C-83A1-F6EECF244321}">
                <p14:modId xmlns:p14="http://schemas.microsoft.com/office/powerpoint/2010/main" val="3713328785"/>
              </p:ext>
            </p:extLst>
          </p:nvPr>
        </p:nvGraphicFramePr>
        <p:xfrm>
          <a:off x="1360916" y="1576086"/>
          <a:ext cx="2974992" cy="1188000"/>
        </p:xfrm>
        <a:graphic>
          <a:graphicData uri="http://schemas.openxmlformats.org/drawingml/2006/table">
            <a:tbl>
              <a:tblPr firstRow="1" bandRow="1">
                <a:tableStyleId>{5940675A-B579-460E-94D1-54222C63F5DA}</a:tableStyleId>
              </a:tblPr>
              <a:tblGrid>
                <a:gridCol w="1487496">
                  <a:extLst>
                    <a:ext uri="{9D8B030D-6E8A-4147-A177-3AD203B41FA5}">
                      <a16:colId xmlns:a16="http://schemas.microsoft.com/office/drawing/2014/main" val="4063350261"/>
                    </a:ext>
                  </a:extLst>
                </a:gridCol>
                <a:gridCol w="1487496">
                  <a:extLst>
                    <a:ext uri="{9D8B030D-6E8A-4147-A177-3AD203B41FA5}">
                      <a16:colId xmlns:a16="http://schemas.microsoft.com/office/drawing/2014/main" val="329406834"/>
                    </a:ext>
                  </a:extLst>
                </a:gridCol>
              </a:tblGrid>
              <a:tr h="252000">
                <a:tc>
                  <a:txBody>
                    <a:bodyPr/>
                    <a:lstStyle/>
                    <a:p>
                      <a:pPr algn="ctr"/>
                      <a:r>
                        <a:rPr lang="en-GB" sz="1200" b="1" dirty="0">
                          <a:latin typeface="Century Gothic" panose="020B0502020202020204" pitchFamily="34" charset="0"/>
                        </a:rPr>
                        <a:t>Ones</a:t>
                      </a:r>
                    </a:p>
                  </a:txBody>
                  <a:tcPr marL="0" marR="0" marT="0" marB="0" anchor="ctr">
                    <a:solidFill>
                      <a:schemeClr val="bg1"/>
                    </a:solidFill>
                  </a:tcPr>
                </a:tc>
                <a:tc>
                  <a:txBody>
                    <a:bodyPr/>
                    <a:lstStyle/>
                    <a:p>
                      <a:pPr algn="ctr"/>
                      <a:r>
                        <a:rPr lang="en-GB" sz="1200" b="1" dirty="0">
                          <a:latin typeface="Century Gothic" panose="020B0502020202020204" pitchFamily="34" charset="0"/>
                        </a:rPr>
                        <a:t>Tenths</a:t>
                      </a:r>
                    </a:p>
                  </a:txBody>
                  <a:tcPr marL="0" marR="0" marT="0" marB="0" anchor="ctr">
                    <a:solidFill>
                      <a:schemeClr val="bg1"/>
                    </a:solidFill>
                  </a:tcPr>
                </a:tc>
                <a:extLst>
                  <a:ext uri="{0D108BD9-81ED-4DB2-BD59-A6C34878D82A}">
                    <a16:rowId xmlns:a16="http://schemas.microsoft.com/office/drawing/2014/main" val="304746526"/>
                  </a:ext>
                </a:extLst>
              </a:tr>
              <a:tr h="936000">
                <a:tc>
                  <a:txBody>
                    <a:bodyPr/>
                    <a:lstStyle/>
                    <a:p>
                      <a:pPr algn="ctr"/>
                      <a:endParaRPr lang="en-GB" sz="1200" b="1" dirty="0">
                        <a:latin typeface="Century Gothic" panose="020B0502020202020204" pitchFamily="34" charset="0"/>
                      </a:endParaRPr>
                    </a:p>
                  </a:txBody>
                  <a:tcPr marL="0" marR="0" marT="0" marB="0" anchor="ctr">
                    <a:solidFill>
                      <a:schemeClr val="bg1"/>
                    </a:solidFill>
                  </a:tcPr>
                </a:tc>
                <a:tc>
                  <a:txBody>
                    <a:bodyPr/>
                    <a:lstStyle/>
                    <a:p>
                      <a:pPr algn="ctr"/>
                      <a:endParaRPr lang="en-GB" sz="1200" b="1" dirty="0">
                        <a:latin typeface="Century Gothic" panose="020B0502020202020204" pitchFamily="34" charset="0"/>
                      </a:endParaRPr>
                    </a:p>
                  </a:txBody>
                  <a:tcPr marL="0" marR="0" marT="0" marB="0" anchor="ctr">
                    <a:solidFill>
                      <a:schemeClr val="bg1"/>
                    </a:solidFill>
                  </a:tcPr>
                </a:tc>
                <a:extLst>
                  <a:ext uri="{0D108BD9-81ED-4DB2-BD59-A6C34878D82A}">
                    <a16:rowId xmlns:a16="http://schemas.microsoft.com/office/drawing/2014/main" val="2886494886"/>
                  </a:ext>
                </a:extLst>
              </a:tr>
            </a:tbl>
          </a:graphicData>
        </a:graphic>
      </p:graphicFrame>
      <p:sp>
        <p:nvSpPr>
          <p:cNvPr id="9" name="Oval 8">
            <a:extLst>
              <a:ext uri="{FF2B5EF4-FFF2-40B4-BE49-F238E27FC236}">
                <a16:creationId xmlns:a16="http://schemas.microsoft.com/office/drawing/2014/main" id="{43ADD2E8-01D8-484E-A7D4-C55DD8347E28}"/>
              </a:ext>
            </a:extLst>
          </p:cNvPr>
          <p:cNvSpPr/>
          <p:nvPr/>
        </p:nvSpPr>
        <p:spPr>
          <a:xfrm>
            <a:off x="2815397" y="2225544"/>
            <a:ext cx="61641" cy="604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A2D68D86-1403-43F4-997C-AB4E425AED05}"/>
              </a:ext>
            </a:extLst>
          </p:cNvPr>
          <p:cNvSpPr/>
          <p:nvPr/>
        </p:nvSpPr>
        <p:spPr>
          <a:xfrm>
            <a:off x="1444506" y="1963203"/>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11" name="Oval 10">
            <a:extLst>
              <a:ext uri="{FF2B5EF4-FFF2-40B4-BE49-F238E27FC236}">
                <a16:creationId xmlns:a16="http://schemas.microsoft.com/office/drawing/2014/main" id="{DDECED0B-106B-4EA8-8C89-C0A142C95B87}"/>
              </a:ext>
            </a:extLst>
          </p:cNvPr>
          <p:cNvSpPr/>
          <p:nvPr/>
        </p:nvSpPr>
        <p:spPr>
          <a:xfrm>
            <a:off x="3035448" y="2044082"/>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2" name="Oval 11">
            <a:extLst>
              <a:ext uri="{FF2B5EF4-FFF2-40B4-BE49-F238E27FC236}">
                <a16:creationId xmlns:a16="http://schemas.microsoft.com/office/drawing/2014/main" id="{7B25DEBA-FE4E-4A38-AB85-B8BB4CEAF07B}"/>
              </a:ext>
            </a:extLst>
          </p:cNvPr>
          <p:cNvSpPr/>
          <p:nvPr/>
        </p:nvSpPr>
        <p:spPr>
          <a:xfrm>
            <a:off x="3743333" y="1927198"/>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3" name="Oval 12">
            <a:extLst>
              <a:ext uri="{FF2B5EF4-FFF2-40B4-BE49-F238E27FC236}">
                <a16:creationId xmlns:a16="http://schemas.microsoft.com/office/drawing/2014/main" id="{01DF736D-38E0-492F-9350-776539274C6A}"/>
              </a:ext>
            </a:extLst>
          </p:cNvPr>
          <p:cNvSpPr/>
          <p:nvPr/>
        </p:nvSpPr>
        <p:spPr>
          <a:xfrm>
            <a:off x="3338733" y="1921179"/>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4" name="Oval 13">
            <a:extLst>
              <a:ext uri="{FF2B5EF4-FFF2-40B4-BE49-F238E27FC236}">
                <a16:creationId xmlns:a16="http://schemas.microsoft.com/office/drawing/2014/main" id="{03CBECCA-7356-4E3F-8193-60929582403E}"/>
              </a:ext>
            </a:extLst>
          </p:cNvPr>
          <p:cNvSpPr/>
          <p:nvPr/>
        </p:nvSpPr>
        <p:spPr>
          <a:xfrm>
            <a:off x="3428371" y="2474664"/>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5" name="Oval 14">
            <a:extLst>
              <a:ext uri="{FF2B5EF4-FFF2-40B4-BE49-F238E27FC236}">
                <a16:creationId xmlns:a16="http://schemas.microsoft.com/office/drawing/2014/main" id="{4AA4179E-84E3-47B7-A3E4-74C1859AF797}"/>
              </a:ext>
            </a:extLst>
          </p:cNvPr>
          <p:cNvSpPr/>
          <p:nvPr/>
        </p:nvSpPr>
        <p:spPr>
          <a:xfrm>
            <a:off x="3119727" y="2363748"/>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6" name="Oval 15">
            <a:extLst>
              <a:ext uri="{FF2B5EF4-FFF2-40B4-BE49-F238E27FC236}">
                <a16:creationId xmlns:a16="http://schemas.microsoft.com/office/drawing/2014/main" id="{D2F28233-79BF-4D35-80B4-D5B5997203D8}"/>
              </a:ext>
            </a:extLst>
          </p:cNvPr>
          <p:cNvSpPr/>
          <p:nvPr/>
        </p:nvSpPr>
        <p:spPr>
          <a:xfrm>
            <a:off x="3505919" y="2183327"/>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7" name="Oval 16">
            <a:extLst>
              <a:ext uri="{FF2B5EF4-FFF2-40B4-BE49-F238E27FC236}">
                <a16:creationId xmlns:a16="http://schemas.microsoft.com/office/drawing/2014/main" id="{D515614B-CB4A-488C-A9B2-166E3856356D}"/>
              </a:ext>
            </a:extLst>
          </p:cNvPr>
          <p:cNvSpPr/>
          <p:nvPr/>
        </p:nvSpPr>
        <p:spPr>
          <a:xfrm>
            <a:off x="1998896" y="2406028"/>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0" name="Oval 19">
            <a:extLst>
              <a:ext uri="{FF2B5EF4-FFF2-40B4-BE49-F238E27FC236}">
                <a16:creationId xmlns:a16="http://schemas.microsoft.com/office/drawing/2014/main" id="{151E3EF5-BEBE-4415-A2F2-74F72F114C59}"/>
              </a:ext>
            </a:extLst>
          </p:cNvPr>
          <p:cNvSpPr/>
          <p:nvPr/>
        </p:nvSpPr>
        <p:spPr>
          <a:xfrm>
            <a:off x="2380845" y="2411790"/>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1" name="Oval 20">
            <a:extLst>
              <a:ext uri="{FF2B5EF4-FFF2-40B4-BE49-F238E27FC236}">
                <a16:creationId xmlns:a16="http://schemas.microsoft.com/office/drawing/2014/main" id="{C0FF8E35-02A9-476B-B94F-DB4A18893DE6}"/>
              </a:ext>
            </a:extLst>
          </p:cNvPr>
          <p:cNvSpPr/>
          <p:nvPr/>
        </p:nvSpPr>
        <p:spPr>
          <a:xfrm>
            <a:off x="1524225" y="2416975"/>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2" name="Oval 21">
            <a:extLst>
              <a:ext uri="{FF2B5EF4-FFF2-40B4-BE49-F238E27FC236}">
                <a16:creationId xmlns:a16="http://schemas.microsoft.com/office/drawing/2014/main" id="{DE019166-FDB0-43ED-9AF5-17F51A2EC63A}"/>
              </a:ext>
            </a:extLst>
          </p:cNvPr>
          <p:cNvSpPr/>
          <p:nvPr/>
        </p:nvSpPr>
        <p:spPr>
          <a:xfrm>
            <a:off x="2041639" y="2055097"/>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3" name="Oval 22">
            <a:extLst>
              <a:ext uri="{FF2B5EF4-FFF2-40B4-BE49-F238E27FC236}">
                <a16:creationId xmlns:a16="http://schemas.microsoft.com/office/drawing/2014/main" id="{E7786F0B-5E75-422B-9C1D-BCC71AC65F8A}"/>
              </a:ext>
            </a:extLst>
          </p:cNvPr>
          <p:cNvSpPr/>
          <p:nvPr/>
        </p:nvSpPr>
        <p:spPr>
          <a:xfrm>
            <a:off x="2815397" y="1687002"/>
            <a:ext cx="61641" cy="604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CE406777-0B6E-4435-8C2F-5F1C58D15D88}"/>
              </a:ext>
            </a:extLst>
          </p:cNvPr>
          <p:cNvSpPr/>
          <p:nvPr/>
        </p:nvSpPr>
        <p:spPr>
          <a:xfrm>
            <a:off x="1733670" y="2153848"/>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5" name="Oval 24">
            <a:extLst>
              <a:ext uri="{FF2B5EF4-FFF2-40B4-BE49-F238E27FC236}">
                <a16:creationId xmlns:a16="http://schemas.microsoft.com/office/drawing/2014/main" id="{E53E99A8-A3A0-4F75-8352-4F52541FF4AC}"/>
              </a:ext>
            </a:extLst>
          </p:cNvPr>
          <p:cNvSpPr/>
          <p:nvPr/>
        </p:nvSpPr>
        <p:spPr>
          <a:xfrm>
            <a:off x="2389758" y="1970205"/>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6" name="Oval 25">
            <a:extLst>
              <a:ext uri="{FF2B5EF4-FFF2-40B4-BE49-F238E27FC236}">
                <a16:creationId xmlns:a16="http://schemas.microsoft.com/office/drawing/2014/main" id="{99BCAA5D-307E-42F5-9903-4ABA4EE6E14B}"/>
              </a:ext>
            </a:extLst>
          </p:cNvPr>
          <p:cNvSpPr/>
          <p:nvPr/>
        </p:nvSpPr>
        <p:spPr>
          <a:xfrm>
            <a:off x="3830154" y="2462207"/>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27" name="Oval 26">
            <a:extLst>
              <a:ext uri="{FF2B5EF4-FFF2-40B4-BE49-F238E27FC236}">
                <a16:creationId xmlns:a16="http://schemas.microsoft.com/office/drawing/2014/main" id="{383F278B-E75A-4B2D-A4A6-8AE389BA526F}"/>
              </a:ext>
            </a:extLst>
          </p:cNvPr>
          <p:cNvSpPr/>
          <p:nvPr/>
        </p:nvSpPr>
        <p:spPr>
          <a:xfrm>
            <a:off x="3971853" y="2174206"/>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graphicFrame>
        <p:nvGraphicFramePr>
          <p:cNvPr id="28" name="Table 27">
            <a:extLst>
              <a:ext uri="{FF2B5EF4-FFF2-40B4-BE49-F238E27FC236}">
                <a16:creationId xmlns:a16="http://schemas.microsoft.com/office/drawing/2014/main" id="{C59A0698-3AF9-447E-842D-8B8178DAE061}"/>
              </a:ext>
            </a:extLst>
          </p:cNvPr>
          <p:cNvGraphicFramePr>
            <a:graphicFrameLocks noGrp="1"/>
          </p:cNvGraphicFramePr>
          <p:nvPr>
            <p:extLst>
              <p:ext uri="{D42A27DB-BD31-4B8C-83A1-F6EECF244321}">
                <p14:modId xmlns:p14="http://schemas.microsoft.com/office/powerpoint/2010/main" val="3202346961"/>
              </p:ext>
            </p:extLst>
          </p:nvPr>
        </p:nvGraphicFramePr>
        <p:xfrm>
          <a:off x="4619378" y="3963690"/>
          <a:ext cx="2974992" cy="1188000"/>
        </p:xfrm>
        <a:graphic>
          <a:graphicData uri="http://schemas.openxmlformats.org/drawingml/2006/table">
            <a:tbl>
              <a:tblPr firstRow="1" bandRow="1">
                <a:tableStyleId>{5940675A-B579-460E-94D1-54222C63F5DA}</a:tableStyleId>
              </a:tblPr>
              <a:tblGrid>
                <a:gridCol w="1487496">
                  <a:extLst>
                    <a:ext uri="{9D8B030D-6E8A-4147-A177-3AD203B41FA5}">
                      <a16:colId xmlns:a16="http://schemas.microsoft.com/office/drawing/2014/main" val="4063350261"/>
                    </a:ext>
                  </a:extLst>
                </a:gridCol>
                <a:gridCol w="1487496">
                  <a:extLst>
                    <a:ext uri="{9D8B030D-6E8A-4147-A177-3AD203B41FA5}">
                      <a16:colId xmlns:a16="http://schemas.microsoft.com/office/drawing/2014/main" val="329406834"/>
                    </a:ext>
                  </a:extLst>
                </a:gridCol>
              </a:tblGrid>
              <a:tr h="252000">
                <a:tc>
                  <a:txBody>
                    <a:bodyPr/>
                    <a:lstStyle/>
                    <a:p>
                      <a:pPr algn="ctr"/>
                      <a:r>
                        <a:rPr lang="en-GB" sz="1200" b="1" dirty="0">
                          <a:latin typeface="Century Gothic" panose="020B0502020202020204" pitchFamily="34" charset="0"/>
                        </a:rPr>
                        <a:t>Ones</a:t>
                      </a:r>
                    </a:p>
                  </a:txBody>
                  <a:tcPr marL="0" marR="0" marT="0" marB="0" anchor="ctr">
                    <a:solidFill>
                      <a:schemeClr val="bg1"/>
                    </a:solidFill>
                  </a:tcPr>
                </a:tc>
                <a:tc>
                  <a:txBody>
                    <a:bodyPr/>
                    <a:lstStyle/>
                    <a:p>
                      <a:pPr algn="ctr"/>
                      <a:r>
                        <a:rPr lang="en-GB" sz="1200" b="1" dirty="0">
                          <a:latin typeface="Century Gothic" panose="020B0502020202020204" pitchFamily="34" charset="0"/>
                        </a:rPr>
                        <a:t>Tenths</a:t>
                      </a:r>
                    </a:p>
                  </a:txBody>
                  <a:tcPr marL="0" marR="0" marT="0" marB="0" anchor="ctr">
                    <a:solidFill>
                      <a:schemeClr val="bg1"/>
                    </a:solidFill>
                  </a:tcPr>
                </a:tc>
                <a:extLst>
                  <a:ext uri="{0D108BD9-81ED-4DB2-BD59-A6C34878D82A}">
                    <a16:rowId xmlns:a16="http://schemas.microsoft.com/office/drawing/2014/main" val="304746526"/>
                  </a:ext>
                </a:extLst>
              </a:tr>
              <a:tr h="936000">
                <a:tc>
                  <a:txBody>
                    <a:bodyPr/>
                    <a:lstStyle/>
                    <a:p>
                      <a:pPr algn="ctr"/>
                      <a:r>
                        <a:rPr lang="en-GB" sz="2400" b="1" dirty="0">
                          <a:latin typeface="Century Gothic" panose="020B0502020202020204" pitchFamily="34" charset="0"/>
                        </a:rPr>
                        <a:t>0</a:t>
                      </a:r>
                    </a:p>
                  </a:txBody>
                  <a:tcPr marL="0" marR="0" marT="0" marB="0" anchor="ctr">
                    <a:solidFill>
                      <a:schemeClr val="bg1"/>
                    </a:solidFill>
                  </a:tcPr>
                </a:tc>
                <a:tc>
                  <a:txBody>
                    <a:bodyPr/>
                    <a:lstStyle/>
                    <a:p>
                      <a:pPr algn="ctr"/>
                      <a:endParaRPr lang="en-GB" sz="1200" b="1" dirty="0">
                        <a:latin typeface="Century Gothic" panose="020B0502020202020204" pitchFamily="34" charset="0"/>
                      </a:endParaRPr>
                    </a:p>
                  </a:txBody>
                  <a:tcPr marL="0" marR="0" marT="0" marB="0" anchor="ctr">
                    <a:solidFill>
                      <a:schemeClr val="bg1"/>
                    </a:solidFill>
                  </a:tcPr>
                </a:tc>
                <a:extLst>
                  <a:ext uri="{0D108BD9-81ED-4DB2-BD59-A6C34878D82A}">
                    <a16:rowId xmlns:a16="http://schemas.microsoft.com/office/drawing/2014/main" val="2886494886"/>
                  </a:ext>
                </a:extLst>
              </a:tr>
            </a:tbl>
          </a:graphicData>
        </a:graphic>
      </p:graphicFrame>
      <p:sp>
        <p:nvSpPr>
          <p:cNvPr id="29" name="Oval 28">
            <a:extLst>
              <a:ext uri="{FF2B5EF4-FFF2-40B4-BE49-F238E27FC236}">
                <a16:creationId xmlns:a16="http://schemas.microsoft.com/office/drawing/2014/main" id="{5EEB88BF-26C8-4A82-B512-72F42C414B3C}"/>
              </a:ext>
            </a:extLst>
          </p:cNvPr>
          <p:cNvSpPr/>
          <p:nvPr/>
        </p:nvSpPr>
        <p:spPr>
          <a:xfrm>
            <a:off x="6073859" y="4613148"/>
            <a:ext cx="61641" cy="604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E47AE033-7FAC-4D24-BC4E-E526ADF0A5F5}"/>
              </a:ext>
            </a:extLst>
          </p:cNvPr>
          <p:cNvSpPr/>
          <p:nvPr/>
        </p:nvSpPr>
        <p:spPr>
          <a:xfrm>
            <a:off x="6293910" y="4431686"/>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31" name="Oval 30">
            <a:extLst>
              <a:ext uri="{FF2B5EF4-FFF2-40B4-BE49-F238E27FC236}">
                <a16:creationId xmlns:a16="http://schemas.microsoft.com/office/drawing/2014/main" id="{03956EDA-2147-473F-ABEB-58D2B545ABE0}"/>
              </a:ext>
            </a:extLst>
          </p:cNvPr>
          <p:cNvSpPr/>
          <p:nvPr/>
        </p:nvSpPr>
        <p:spPr>
          <a:xfrm>
            <a:off x="7001795" y="4314802"/>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32" name="Oval 31">
            <a:extLst>
              <a:ext uri="{FF2B5EF4-FFF2-40B4-BE49-F238E27FC236}">
                <a16:creationId xmlns:a16="http://schemas.microsoft.com/office/drawing/2014/main" id="{88AD2343-5A21-4713-BAB9-93FFF1CB7FFF}"/>
              </a:ext>
            </a:extLst>
          </p:cNvPr>
          <p:cNvSpPr/>
          <p:nvPr/>
        </p:nvSpPr>
        <p:spPr>
          <a:xfrm>
            <a:off x="6597195" y="4308783"/>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33" name="Oval 32">
            <a:extLst>
              <a:ext uri="{FF2B5EF4-FFF2-40B4-BE49-F238E27FC236}">
                <a16:creationId xmlns:a16="http://schemas.microsoft.com/office/drawing/2014/main" id="{7A67ED88-5B4C-44B9-8F62-10C860ACF367}"/>
              </a:ext>
            </a:extLst>
          </p:cNvPr>
          <p:cNvSpPr/>
          <p:nvPr/>
        </p:nvSpPr>
        <p:spPr>
          <a:xfrm>
            <a:off x="6686833" y="4862268"/>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34" name="Oval 33">
            <a:extLst>
              <a:ext uri="{FF2B5EF4-FFF2-40B4-BE49-F238E27FC236}">
                <a16:creationId xmlns:a16="http://schemas.microsoft.com/office/drawing/2014/main" id="{22C577D0-AEE9-4B40-94AC-779CF3DF7537}"/>
              </a:ext>
            </a:extLst>
          </p:cNvPr>
          <p:cNvSpPr/>
          <p:nvPr/>
        </p:nvSpPr>
        <p:spPr>
          <a:xfrm>
            <a:off x="6378189" y="4751352"/>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35" name="Oval 34">
            <a:extLst>
              <a:ext uri="{FF2B5EF4-FFF2-40B4-BE49-F238E27FC236}">
                <a16:creationId xmlns:a16="http://schemas.microsoft.com/office/drawing/2014/main" id="{C1B5EC6B-8814-4202-8495-EDB56825AB31}"/>
              </a:ext>
            </a:extLst>
          </p:cNvPr>
          <p:cNvSpPr/>
          <p:nvPr/>
        </p:nvSpPr>
        <p:spPr>
          <a:xfrm>
            <a:off x="6764381" y="4570931"/>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36" name="Oval 35">
            <a:extLst>
              <a:ext uri="{FF2B5EF4-FFF2-40B4-BE49-F238E27FC236}">
                <a16:creationId xmlns:a16="http://schemas.microsoft.com/office/drawing/2014/main" id="{29F9B850-0F16-4080-9A1E-EA58C896DA74}"/>
              </a:ext>
            </a:extLst>
          </p:cNvPr>
          <p:cNvSpPr/>
          <p:nvPr/>
        </p:nvSpPr>
        <p:spPr>
          <a:xfrm>
            <a:off x="6073859" y="4074606"/>
            <a:ext cx="61641" cy="604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0A1A7F4-20A1-429F-8078-A549BEB79DDD}"/>
              </a:ext>
            </a:extLst>
          </p:cNvPr>
          <p:cNvSpPr/>
          <p:nvPr/>
        </p:nvSpPr>
        <p:spPr>
          <a:xfrm>
            <a:off x="7088616" y="4849811"/>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38" name="Oval 37">
            <a:extLst>
              <a:ext uri="{FF2B5EF4-FFF2-40B4-BE49-F238E27FC236}">
                <a16:creationId xmlns:a16="http://schemas.microsoft.com/office/drawing/2014/main" id="{D156A42D-2C70-4F98-A20E-8E7D8BBF5AC2}"/>
              </a:ext>
            </a:extLst>
          </p:cNvPr>
          <p:cNvSpPr/>
          <p:nvPr/>
        </p:nvSpPr>
        <p:spPr>
          <a:xfrm>
            <a:off x="7230315" y="4561810"/>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39" name="TextBox 38">
            <a:extLst>
              <a:ext uri="{FF2B5EF4-FFF2-40B4-BE49-F238E27FC236}">
                <a16:creationId xmlns:a16="http://schemas.microsoft.com/office/drawing/2014/main" id="{A60952DB-88D6-465D-9160-1D8185E5956F}"/>
              </a:ext>
            </a:extLst>
          </p:cNvPr>
          <p:cNvSpPr txBox="1"/>
          <p:nvPr/>
        </p:nvSpPr>
        <p:spPr>
          <a:xfrm>
            <a:off x="2160706" y="4548069"/>
            <a:ext cx="1078088" cy="461665"/>
          </a:xfrm>
          <a:prstGeom prst="rect">
            <a:avLst/>
          </a:prstGeom>
          <a:noFill/>
        </p:spPr>
        <p:txBody>
          <a:bodyPr wrap="square" rtlCol="0">
            <a:spAutoFit/>
          </a:bodyPr>
          <a:lstStyle/>
          <a:p>
            <a:pPr algn="ctr"/>
            <a:r>
              <a:rPr lang="en-GB" sz="2400" b="1" dirty="0">
                <a:latin typeface="Century Gothic" panose="020B0502020202020204" pitchFamily="34" charset="0"/>
              </a:rPr>
              <a:t>8.0</a:t>
            </a:r>
          </a:p>
        </p:txBody>
      </p:sp>
      <p:sp>
        <p:nvSpPr>
          <p:cNvPr id="40" name="TextBox 39">
            <a:extLst>
              <a:ext uri="{FF2B5EF4-FFF2-40B4-BE49-F238E27FC236}">
                <a16:creationId xmlns:a16="http://schemas.microsoft.com/office/drawing/2014/main" id="{A3DFAEE6-2D5A-4B3C-9A06-BA070E20B672}"/>
              </a:ext>
            </a:extLst>
          </p:cNvPr>
          <p:cNvSpPr txBox="1"/>
          <p:nvPr/>
        </p:nvSpPr>
        <p:spPr>
          <a:xfrm>
            <a:off x="5093036" y="2302421"/>
            <a:ext cx="1078088" cy="461665"/>
          </a:xfrm>
          <a:prstGeom prst="rect">
            <a:avLst/>
          </a:prstGeom>
          <a:noFill/>
        </p:spPr>
        <p:txBody>
          <a:bodyPr wrap="square" rtlCol="0">
            <a:spAutoFit/>
          </a:bodyPr>
          <a:lstStyle/>
          <a:p>
            <a:pPr algn="ctr"/>
            <a:r>
              <a:rPr lang="en-GB" sz="2400" b="1" dirty="0">
                <a:latin typeface="Century Gothic" panose="020B0502020202020204" pitchFamily="34" charset="0"/>
              </a:rPr>
              <a:t>0.08</a:t>
            </a:r>
          </a:p>
        </p:txBody>
      </p:sp>
      <p:graphicFrame>
        <p:nvGraphicFramePr>
          <p:cNvPr id="41" name="Table 40">
            <a:extLst>
              <a:ext uri="{FF2B5EF4-FFF2-40B4-BE49-F238E27FC236}">
                <a16:creationId xmlns:a16="http://schemas.microsoft.com/office/drawing/2014/main" id="{4A38350C-D804-48C2-B279-63F8DCD4AC5B}"/>
              </a:ext>
            </a:extLst>
          </p:cNvPr>
          <p:cNvGraphicFramePr>
            <a:graphicFrameLocks noGrp="1"/>
          </p:cNvGraphicFramePr>
          <p:nvPr>
            <p:extLst>
              <p:ext uri="{D42A27DB-BD31-4B8C-83A1-F6EECF244321}">
                <p14:modId xmlns:p14="http://schemas.microsoft.com/office/powerpoint/2010/main" val="1961059643"/>
              </p:ext>
            </p:extLst>
          </p:nvPr>
        </p:nvGraphicFramePr>
        <p:xfrm>
          <a:off x="3706757" y="3214565"/>
          <a:ext cx="463016" cy="926032"/>
        </p:xfrm>
        <a:graphic>
          <a:graphicData uri="http://schemas.openxmlformats.org/drawingml/2006/table">
            <a:tbl>
              <a:tblPr firstRow="1" bandRow="1">
                <a:tableStyleId>{5940675A-B579-460E-94D1-54222C63F5DA}</a:tableStyleId>
              </a:tblPr>
              <a:tblGrid>
                <a:gridCol w="463016">
                  <a:extLst>
                    <a:ext uri="{9D8B030D-6E8A-4147-A177-3AD203B41FA5}">
                      <a16:colId xmlns:a16="http://schemas.microsoft.com/office/drawing/2014/main" val="4139847694"/>
                    </a:ext>
                  </a:extLst>
                </a:gridCol>
              </a:tblGrid>
              <a:tr h="463016">
                <a:tc>
                  <a:txBody>
                    <a:bodyPr/>
                    <a:lstStyle/>
                    <a:p>
                      <a:pPr algn="ctr"/>
                      <a:r>
                        <a:rPr lang="en-GB" sz="2100" b="1" dirty="0">
                          <a:solidFill>
                            <a:schemeClr val="tx1"/>
                          </a:solidFill>
                          <a:latin typeface="Century Gothic" panose="020B0502020202020204" pitchFamily="34" charset="0"/>
                        </a:rPr>
                        <a:t>10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4351747"/>
                  </a:ext>
                </a:extLst>
              </a:tr>
              <a:tr h="463016">
                <a:tc>
                  <a:txBody>
                    <a:bodyPr/>
                    <a:lstStyle/>
                    <a:p>
                      <a:pPr algn="ctr"/>
                      <a:r>
                        <a:rPr lang="en-GB" sz="2100" b="1" dirty="0">
                          <a:solidFill>
                            <a:schemeClr val="tx1"/>
                          </a:solidFill>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68490840"/>
                  </a:ext>
                </a:extLst>
              </a:tr>
            </a:tbl>
          </a:graphicData>
        </a:graphic>
      </p:graphicFrame>
      <p:graphicFrame>
        <p:nvGraphicFramePr>
          <p:cNvPr id="42" name="Table 41">
            <a:extLst>
              <a:ext uri="{FF2B5EF4-FFF2-40B4-BE49-F238E27FC236}">
                <a16:creationId xmlns:a16="http://schemas.microsoft.com/office/drawing/2014/main" id="{A178BFAD-7928-4300-B505-E1CC2EF27C29}"/>
              </a:ext>
            </a:extLst>
          </p:cNvPr>
          <p:cNvGraphicFramePr>
            <a:graphicFrameLocks noGrp="1"/>
          </p:cNvGraphicFramePr>
          <p:nvPr>
            <p:extLst>
              <p:ext uri="{D42A27DB-BD31-4B8C-83A1-F6EECF244321}">
                <p14:modId xmlns:p14="http://schemas.microsoft.com/office/powerpoint/2010/main" val="1790234446"/>
              </p:ext>
            </p:extLst>
          </p:nvPr>
        </p:nvGraphicFramePr>
        <p:xfrm>
          <a:off x="6427490" y="2728149"/>
          <a:ext cx="463016" cy="926032"/>
        </p:xfrm>
        <a:graphic>
          <a:graphicData uri="http://schemas.openxmlformats.org/drawingml/2006/table">
            <a:tbl>
              <a:tblPr firstRow="1" bandRow="1">
                <a:tableStyleId>{5940675A-B579-460E-94D1-54222C63F5DA}</a:tableStyleId>
              </a:tblPr>
              <a:tblGrid>
                <a:gridCol w="463016">
                  <a:extLst>
                    <a:ext uri="{9D8B030D-6E8A-4147-A177-3AD203B41FA5}">
                      <a16:colId xmlns:a16="http://schemas.microsoft.com/office/drawing/2014/main" val="4139847694"/>
                    </a:ext>
                  </a:extLst>
                </a:gridCol>
              </a:tblGrid>
              <a:tr h="463016">
                <a:tc>
                  <a:txBody>
                    <a:bodyPr/>
                    <a:lstStyle/>
                    <a:p>
                      <a:pPr algn="ctr"/>
                      <a:r>
                        <a:rPr lang="en-GB" sz="2100" b="1" dirty="0">
                          <a:solidFill>
                            <a:schemeClr val="tx1"/>
                          </a:solidFill>
                          <a:latin typeface="Century Gothic" panose="020B0502020202020204" pitchFamily="34" charset="0"/>
                        </a:rPr>
                        <a:t>8</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4351747"/>
                  </a:ext>
                </a:extLst>
              </a:tr>
              <a:tr h="463016">
                <a:tc>
                  <a:txBody>
                    <a:bodyPr/>
                    <a:lstStyle/>
                    <a:p>
                      <a:pPr algn="ctr"/>
                      <a:r>
                        <a:rPr lang="en-GB" sz="2100" b="1" dirty="0">
                          <a:solidFill>
                            <a:schemeClr val="tx1"/>
                          </a:solidFill>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68490840"/>
                  </a:ext>
                </a:extLst>
              </a:tr>
            </a:tbl>
          </a:graphicData>
        </a:graphic>
      </p:graphicFrame>
      <p:sp>
        <p:nvSpPr>
          <p:cNvPr id="43" name="TextBox 42">
            <a:extLst>
              <a:ext uri="{FF2B5EF4-FFF2-40B4-BE49-F238E27FC236}">
                <a16:creationId xmlns:a16="http://schemas.microsoft.com/office/drawing/2014/main" id="{842B3E0C-022F-4CDF-960E-09F998EACE07}"/>
              </a:ext>
            </a:extLst>
          </p:cNvPr>
          <p:cNvSpPr txBox="1"/>
          <p:nvPr/>
        </p:nvSpPr>
        <p:spPr>
          <a:xfrm>
            <a:off x="1654225" y="3163586"/>
            <a:ext cx="1078088" cy="830997"/>
          </a:xfrm>
          <a:prstGeom prst="rect">
            <a:avLst/>
          </a:prstGeom>
          <a:noFill/>
        </p:spPr>
        <p:txBody>
          <a:bodyPr wrap="square" rtlCol="0">
            <a:spAutoFit/>
          </a:bodyPr>
          <a:lstStyle/>
          <a:p>
            <a:pPr algn="ctr"/>
            <a:r>
              <a:rPr lang="en-GB" sz="2400" b="1" dirty="0">
                <a:latin typeface="Century Gothic" panose="020B0502020202020204" pitchFamily="34" charset="0"/>
              </a:rPr>
              <a:t>eight tenths</a:t>
            </a:r>
          </a:p>
        </p:txBody>
      </p:sp>
      <p:sp>
        <p:nvSpPr>
          <p:cNvPr id="44" name="TextBox 43">
            <a:extLst>
              <a:ext uri="{FF2B5EF4-FFF2-40B4-BE49-F238E27FC236}">
                <a16:creationId xmlns:a16="http://schemas.microsoft.com/office/drawing/2014/main" id="{28A8C5C5-220F-49C2-8EC8-4A2F38A78A34}"/>
              </a:ext>
            </a:extLst>
          </p:cNvPr>
          <p:cNvSpPr txBox="1"/>
          <p:nvPr/>
        </p:nvSpPr>
        <p:spPr>
          <a:xfrm>
            <a:off x="6745855" y="1386123"/>
            <a:ext cx="1304487" cy="901825"/>
          </a:xfrm>
          <a:prstGeom prst="rect">
            <a:avLst/>
          </a:prstGeom>
          <a:noFill/>
        </p:spPr>
        <p:txBody>
          <a:bodyPr wrap="square" rtlCol="0">
            <a:spAutoFit/>
          </a:bodyPr>
          <a:lstStyle/>
          <a:p>
            <a:pPr algn="ctr"/>
            <a:r>
              <a:rPr lang="en-GB" sz="2400" b="1" dirty="0">
                <a:latin typeface="Century Gothic" panose="020B0502020202020204" pitchFamily="34" charset="0"/>
              </a:rPr>
              <a:t>ten eighths </a:t>
            </a:r>
          </a:p>
        </p:txBody>
      </p:sp>
    </p:spTree>
    <p:extLst>
      <p:ext uri="{BB962C8B-B14F-4D97-AF65-F5344CB8AC3E}">
        <p14:creationId xmlns:p14="http://schemas.microsoft.com/office/powerpoint/2010/main" val="166972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all the representations showing 0.8.</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F764C930-A82F-4B78-B4AC-221B466FC674}"/>
              </a:ext>
            </a:extLst>
          </p:cNvPr>
          <p:cNvGraphicFramePr>
            <a:graphicFrameLocks noGrp="1"/>
          </p:cNvGraphicFramePr>
          <p:nvPr>
            <p:extLst>
              <p:ext uri="{D42A27DB-BD31-4B8C-83A1-F6EECF244321}">
                <p14:modId xmlns:p14="http://schemas.microsoft.com/office/powerpoint/2010/main" val="3796606887"/>
              </p:ext>
            </p:extLst>
          </p:nvPr>
        </p:nvGraphicFramePr>
        <p:xfrm>
          <a:off x="1360916" y="1576086"/>
          <a:ext cx="2974992" cy="1188000"/>
        </p:xfrm>
        <a:graphic>
          <a:graphicData uri="http://schemas.openxmlformats.org/drawingml/2006/table">
            <a:tbl>
              <a:tblPr firstRow="1" bandRow="1">
                <a:tableStyleId>{5940675A-B579-460E-94D1-54222C63F5DA}</a:tableStyleId>
              </a:tblPr>
              <a:tblGrid>
                <a:gridCol w="1487496">
                  <a:extLst>
                    <a:ext uri="{9D8B030D-6E8A-4147-A177-3AD203B41FA5}">
                      <a16:colId xmlns:a16="http://schemas.microsoft.com/office/drawing/2014/main" val="4063350261"/>
                    </a:ext>
                  </a:extLst>
                </a:gridCol>
                <a:gridCol w="1487496">
                  <a:extLst>
                    <a:ext uri="{9D8B030D-6E8A-4147-A177-3AD203B41FA5}">
                      <a16:colId xmlns:a16="http://schemas.microsoft.com/office/drawing/2014/main" val="329406834"/>
                    </a:ext>
                  </a:extLst>
                </a:gridCol>
              </a:tblGrid>
              <a:tr h="252000">
                <a:tc>
                  <a:txBody>
                    <a:bodyPr/>
                    <a:lstStyle/>
                    <a:p>
                      <a:pPr algn="ctr"/>
                      <a:r>
                        <a:rPr lang="en-GB" sz="1200" b="1" dirty="0">
                          <a:latin typeface="Century Gothic" panose="020B0502020202020204" pitchFamily="34" charset="0"/>
                        </a:rPr>
                        <a:t>Ones</a:t>
                      </a:r>
                    </a:p>
                  </a:txBody>
                  <a:tcPr marL="0" marR="0" marT="0" marB="0" anchor="ctr">
                    <a:solidFill>
                      <a:schemeClr val="bg1"/>
                    </a:solidFill>
                  </a:tcPr>
                </a:tc>
                <a:tc>
                  <a:txBody>
                    <a:bodyPr/>
                    <a:lstStyle/>
                    <a:p>
                      <a:pPr algn="ctr"/>
                      <a:r>
                        <a:rPr lang="en-GB" sz="1200" b="1" dirty="0">
                          <a:latin typeface="Century Gothic" panose="020B0502020202020204" pitchFamily="34" charset="0"/>
                        </a:rPr>
                        <a:t>Tenths</a:t>
                      </a:r>
                    </a:p>
                  </a:txBody>
                  <a:tcPr marL="0" marR="0" marT="0" marB="0" anchor="ctr">
                    <a:solidFill>
                      <a:schemeClr val="bg1"/>
                    </a:solidFill>
                  </a:tcPr>
                </a:tc>
                <a:extLst>
                  <a:ext uri="{0D108BD9-81ED-4DB2-BD59-A6C34878D82A}">
                    <a16:rowId xmlns:a16="http://schemas.microsoft.com/office/drawing/2014/main" val="304746526"/>
                  </a:ext>
                </a:extLst>
              </a:tr>
              <a:tr h="936000">
                <a:tc>
                  <a:txBody>
                    <a:bodyPr/>
                    <a:lstStyle/>
                    <a:p>
                      <a:pPr algn="ctr"/>
                      <a:endParaRPr lang="en-GB" sz="1200" b="1" dirty="0">
                        <a:latin typeface="Century Gothic" panose="020B0502020202020204" pitchFamily="34" charset="0"/>
                      </a:endParaRPr>
                    </a:p>
                  </a:txBody>
                  <a:tcPr marL="0" marR="0" marT="0" marB="0" anchor="ctr">
                    <a:solidFill>
                      <a:schemeClr val="bg1"/>
                    </a:solidFill>
                  </a:tcPr>
                </a:tc>
                <a:tc>
                  <a:txBody>
                    <a:bodyPr/>
                    <a:lstStyle/>
                    <a:p>
                      <a:pPr algn="ctr"/>
                      <a:endParaRPr lang="en-GB" sz="1200" b="1" dirty="0">
                        <a:latin typeface="Century Gothic" panose="020B0502020202020204" pitchFamily="34" charset="0"/>
                      </a:endParaRPr>
                    </a:p>
                  </a:txBody>
                  <a:tcPr marL="0" marR="0" marT="0" marB="0" anchor="ctr">
                    <a:solidFill>
                      <a:schemeClr val="bg1"/>
                    </a:solidFill>
                  </a:tcPr>
                </a:tc>
                <a:extLst>
                  <a:ext uri="{0D108BD9-81ED-4DB2-BD59-A6C34878D82A}">
                    <a16:rowId xmlns:a16="http://schemas.microsoft.com/office/drawing/2014/main" val="2886494886"/>
                  </a:ext>
                </a:extLst>
              </a:tr>
            </a:tbl>
          </a:graphicData>
        </a:graphic>
      </p:graphicFrame>
      <p:sp>
        <p:nvSpPr>
          <p:cNvPr id="9" name="Oval 8">
            <a:extLst>
              <a:ext uri="{FF2B5EF4-FFF2-40B4-BE49-F238E27FC236}">
                <a16:creationId xmlns:a16="http://schemas.microsoft.com/office/drawing/2014/main" id="{43ADD2E8-01D8-484E-A7D4-C55DD8347E28}"/>
              </a:ext>
            </a:extLst>
          </p:cNvPr>
          <p:cNvSpPr/>
          <p:nvPr/>
        </p:nvSpPr>
        <p:spPr>
          <a:xfrm>
            <a:off x="2815397" y="2225544"/>
            <a:ext cx="61641" cy="604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A2D68D86-1403-43F4-997C-AB4E425AED05}"/>
              </a:ext>
            </a:extLst>
          </p:cNvPr>
          <p:cNvSpPr/>
          <p:nvPr/>
        </p:nvSpPr>
        <p:spPr>
          <a:xfrm>
            <a:off x="1444506" y="1963203"/>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11" name="Oval 10">
            <a:extLst>
              <a:ext uri="{FF2B5EF4-FFF2-40B4-BE49-F238E27FC236}">
                <a16:creationId xmlns:a16="http://schemas.microsoft.com/office/drawing/2014/main" id="{DDECED0B-106B-4EA8-8C89-C0A142C95B87}"/>
              </a:ext>
            </a:extLst>
          </p:cNvPr>
          <p:cNvSpPr/>
          <p:nvPr/>
        </p:nvSpPr>
        <p:spPr>
          <a:xfrm>
            <a:off x="3035448" y="2044082"/>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2" name="Oval 11">
            <a:extLst>
              <a:ext uri="{FF2B5EF4-FFF2-40B4-BE49-F238E27FC236}">
                <a16:creationId xmlns:a16="http://schemas.microsoft.com/office/drawing/2014/main" id="{7B25DEBA-FE4E-4A38-AB85-B8BB4CEAF07B}"/>
              </a:ext>
            </a:extLst>
          </p:cNvPr>
          <p:cNvSpPr/>
          <p:nvPr/>
        </p:nvSpPr>
        <p:spPr>
          <a:xfrm>
            <a:off x="3743333" y="1927198"/>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3" name="Oval 12">
            <a:extLst>
              <a:ext uri="{FF2B5EF4-FFF2-40B4-BE49-F238E27FC236}">
                <a16:creationId xmlns:a16="http://schemas.microsoft.com/office/drawing/2014/main" id="{01DF736D-38E0-492F-9350-776539274C6A}"/>
              </a:ext>
            </a:extLst>
          </p:cNvPr>
          <p:cNvSpPr/>
          <p:nvPr/>
        </p:nvSpPr>
        <p:spPr>
          <a:xfrm>
            <a:off x="3338733" y="1921179"/>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4" name="Oval 13">
            <a:extLst>
              <a:ext uri="{FF2B5EF4-FFF2-40B4-BE49-F238E27FC236}">
                <a16:creationId xmlns:a16="http://schemas.microsoft.com/office/drawing/2014/main" id="{03CBECCA-7356-4E3F-8193-60929582403E}"/>
              </a:ext>
            </a:extLst>
          </p:cNvPr>
          <p:cNvSpPr/>
          <p:nvPr/>
        </p:nvSpPr>
        <p:spPr>
          <a:xfrm>
            <a:off x="3428371" y="2474664"/>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5" name="Oval 14">
            <a:extLst>
              <a:ext uri="{FF2B5EF4-FFF2-40B4-BE49-F238E27FC236}">
                <a16:creationId xmlns:a16="http://schemas.microsoft.com/office/drawing/2014/main" id="{4AA4179E-84E3-47B7-A3E4-74C1859AF797}"/>
              </a:ext>
            </a:extLst>
          </p:cNvPr>
          <p:cNvSpPr/>
          <p:nvPr/>
        </p:nvSpPr>
        <p:spPr>
          <a:xfrm>
            <a:off x="3119727" y="2363748"/>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6" name="Oval 15">
            <a:extLst>
              <a:ext uri="{FF2B5EF4-FFF2-40B4-BE49-F238E27FC236}">
                <a16:creationId xmlns:a16="http://schemas.microsoft.com/office/drawing/2014/main" id="{D2F28233-79BF-4D35-80B4-D5B5997203D8}"/>
              </a:ext>
            </a:extLst>
          </p:cNvPr>
          <p:cNvSpPr/>
          <p:nvPr/>
        </p:nvSpPr>
        <p:spPr>
          <a:xfrm>
            <a:off x="3505919" y="2183327"/>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17" name="Oval 16">
            <a:extLst>
              <a:ext uri="{FF2B5EF4-FFF2-40B4-BE49-F238E27FC236}">
                <a16:creationId xmlns:a16="http://schemas.microsoft.com/office/drawing/2014/main" id="{D515614B-CB4A-488C-A9B2-166E3856356D}"/>
              </a:ext>
            </a:extLst>
          </p:cNvPr>
          <p:cNvSpPr/>
          <p:nvPr/>
        </p:nvSpPr>
        <p:spPr>
          <a:xfrm>
            <a:off x="1998896" y="2406028"/>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0" name="Oval 19">
            <a:extLst>
              <a:ext uri="{FF2B5EF4-FFF2-40B4-BE49-F238E27FC236}">
                <a16:creationId xmlns:a16="http://schemas.microsoft.com/office/drawing/2014/main" id="{151E3EF5-BEBE-4415-A2F2-74F72F114C59}"/>
              </a:ext>
            </a:extLst>
          </p:cNvPr>
          <p:cNvSpPr/>
          <p:nvPr/>
        </p:nvSpPr>
        <p:spPr>
          <a:xfrm>
            <a:off x="2380845" y="2411790"/>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1" name="Oval 20">
            <a:extLst>
              <a:ext uri="{FF2B5EF4-FFF2-40B4-BE49-F238E27FC236}">
                <a16:creationId xmlns:a16="http://schemas.microsoft.com/office/drawing/2014/main" id="{C0FF8E35-02A9-476B-B94F-DB4A18893DE6}"/>
              </a:ext>
            </a:extLst>
          </p:cNvPr>
          <p:cNvSpPr/>
          <p:nvPr/>
        </p:nvSpPr>
        <p:spPr>
          <a:xfrm>
            <a:off x="1524225" y="2416975"/>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2" name="Oval 21">
            <a:extLst>
              <a:ext uri="{FF2B5EF4-FFF2-40B4-BE49-F238E27FC236}">
                <a16:creationId xmlns:a16="http://schemas.microsoft.com/office/drawing/2014/main" id="{DE019166-FDB0-43ED-9AF5-17F51A2EC63A}"/>
              </a:ext>
            </a:extLst>
          </p:cNvPr>
          <p:cNvSpPr/>
          <p:nvPr/>
        </p:nvSpPr>
        <p:spPr>
          <a:xfrm>
            <a:off x="2041639" y="2055097"/>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3" name="Oval 22">
            <a:extLst>
              <a:ext uri="{FF2B5EF4-FFF2-40B4-BE49-F238E27FC236}">
                <a16:creationId xmlns:a16="http://schemas.microsoft.com/office/drawing/2014/main" id="{E7786F0B-5E75-422B-9C1D-BCC71AC65F8A}"/>
              </a:ext>
            </a:extLst>
          </p:cNvPr>
          <p:cNvSpPr/>
          <p:nvPr/>
        </p:nvSpPr>
        <p:spPr>
          <a:xfrm>
            <a:off x="2815397" y="1687002"/>
            <a:ext cx="61641" cy="604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CE406777-0B6E-4435-8C2F-5F1C58D15D88}"/>
              </a:ext>
            </a:extLst>
          </p:cNvPr>
          <p:cNvSpPr/>
          <p:nvPr/>
        </p:nvSpPr>
        <p:spPr>
          <a:xfrm>
            <a:off x="1733670" y="2153848"/>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5" name="Oval 24">
            <a:extLst>
              <a:ext uri="{FF2B5EF4-FFF2-40B4-BE49-F238E27FC236}">
                <a16:creationId xmlns:a16="http://schemas.microsoft.com/office/drawing/2014/main" id="{E53E99A8-A3A0-4F75-8352-4F52541FF4AC}"/>
              </a:ext>
            </a:extLst>
          </p:cNvPr>
          <p:cNvSpPr/>
          <p:nvPr/>
        </p:nvSpPr>
        <p:spPr>
          <a:xfrm>
            <a:off x="2389758" y="1970205"/>
            <a:ext cx="239504" cy="230922"/>
          </a:xfrm>
          <a:prstGeom prst="ellipse">
            <a:avLst/>
          </a:prstGeom>
          <a:solidFill>
            <a:srgbClr val="ECF5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1</a:t>
            </a:r>
          </a:p>
        </p:txBody>
      </p:sp>
      <p:sp>
        <p:nvSpPr>
          <p:cNvPr id="26" name="Oval 25">
            <a:extLst>
              <a:ext uri="{FF2B5EF4-FFF2-40B4-BE49-F238E27FC236}">
                <a16:creationId xmlns:a16="http://schemas.microsoft.com/office/drawing/2014/main" id="{99BCAA5D-307E-42F5-9903-4ABA4EE6E14B}"/>
              </a:ext>
            </a:extLst>
          </p:cNvPr>
          <p:cNvSpPr/>
          <p:nvPr/>
        </p:nvSpPr>
        <p:spPr>
          <a:xfrm>
            <a:off x="3830154" y="2462207"/>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27" name="Oval 26">
            <a:extLst>
              <a:ext uri="{FF2B5EF4-FFF2-40B4-BE49-F238E27FC236}">
                <a16:creationId xmlns:a16="http://schemas.microsoft.com/office/drawing/2014/main" id="{383F278B-E75A-4B2D-A4A6-8AE389BA526F}"/>
              </a:ext>
            </a:extLst>
          </p:cNvPr>
          <p:cNvSpPr/>
          <p:nvPr/>
        </p:nvSpPr>
        <p:spPr>
          <a:xfrm>
            <a:off x="3971853" y="2174206"/>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39" name="TextBox 38">
            <a:extLst>
              <a:ext uri="{FF2B5EF4-FFF2-40B4-BE49-F238E27FC236}">
                <a16:creationId xmlns:a16="http://schemas.microsoft.com/office/drawing/2014/main" id="{A60952DB-88D6-465D-9160-1D8185E5956F}"/>
              </a:ext>
            </a:extLst>
          </p:cNvPr>
          <p:cNvSpPr txBox="1"/>
          <p:nvPr/>
        </p:nvSpPr>
        <p:spPr>
          <a:xfrm>
            <a:off x="2160706" y="4548069"/>
            <a:ext cx="1078088" cy="461665"/>
          </a:xfrm>
          <a:prstGeom prst="rect">
            <a:avLst/>
          </a:prstGeom>
          <a:noFill/>
        </p:spPr>
        <p:txBody>
          <a:bodyPr wrap="square" rtlCol="0">
            <a:spAutoFit/>
          </a:bodyPr>
          <a:lstStyle/>
          <a:p>
            <a:pPr algn="ctr"/>
            <a:r>
              <a:rPr lang="en-GB" sz="2400" b="1" dirty="0">
                <a:latin typeface="Century Gothic" panose="020B0502020202020204" pitchFamily="34" charset="0"/>
              </a:rPr>
              <a:t>8.0</a:t>
            </a:r>
          </a:p>
        </p:txBody>
      </p:sp>
      <p:sp>
        <p:nvSpPr>
          <p:cNvPr id="40" name="TextBox 39">
            <a:extLst>
              <a:ext uri="{FF2B5EF4-FFF2-40B4-BE49-F238E27FC236}">
                <a16:creationId xmlns:a16="http://schemas.microsoft.com/office/drawing/2014/main" id="{A3DFAEE6-2D5A-4B3C-9A06-BA070E20B672}"/>
              </a:ext>
            </a:extLst>
          </p:cNvPr>
          <p:cNvSpPr txBox="1"/>
          <p:nvPr/>
        </p:nvSpPr>
        <p:spPr>
          <a:xfrm>
            <a:off x="5093036" y="2302421"/>
            <a:ext cx="1078088" cy="461665"/>
          </a:xfrm>
          <a:prstGeom prst="rect">
            <a:avLst/>
          </a:prstGeom>
          <a:noFill/>
        </p:spPr>
        <p:txBody>
          <a:bodyPr wrap="square" rtlCol="0">
            <a:spAutoFit/>
          </a:bodyPr>
          <a:lstStyle/>
          <a:p>
            <a:pPr algn="ctr"/>
            <a:r>
              <a:rPr lang="en-GB" sz="2400" b="1" dirty="0">
                <a:latin typeface="Century Gothic" panose="020B0502020202020204" pitchFamily="34" charset="0"/>
              </a:rPr>
              <a:t>0.08</a:t>
            </a:r>
          </a:p>
        </p:txBody>
      </p:sp>
      <p:graphicFrame>
        <p:nvGraphicFramePr>
          <p:cNvPr id="41" name="Table 40">
            <a:extLst>
              <a:ext uri="{FF2B5EF4-FFF2-40B4-BE49-F238E27FC236}">
                <a16:creationId xmlns:a16="http://schemas.microsoft.com/office/drawing/2014/main" id="{4A38350C-D804-48C2-B279-63F8DCD4AC5B}"/>
              </a:ext>
            </a:extLst>
          </p:cNvPr>
          <p:cNvGraphicFramePr>
            <a:graphicFrameLocks noGrp="1"/>
          </p:cNvGraphicFramePr>
          <p:nvPr>
            <p:extLst/>
          </p:nvPr>
        </p:nvGraphicFramePr>
        <p:xfrm>
          <a:off x="3706757" y="3214565"/>
          <a:ext cx="463016" cy="926032"/>
        </p:xfrm>
        <a:graphic>
          <a:graphicData uri="http://schemas.openxmlformats.org/drawingml/2006/table">
            <a:tbl>
              <a:tblPr firstRow="1" bandRow="1">
                <a:tableStyleId>{5940675A-B579-460E-94D1-54222C63F5DA}</a:tableStyleId>
              </a:tblPr>
              <a:tblGrid>
                <a:gridCol w="463016">
                  <a:extLst>
                    <a:ext uri="{9D8B030D-6E8A-4147-A177-3AD203B41FA5}">
                      <a16:colId xmlns:a16="http://schemas.microsoft.com/office/drawing/2014/main" val="4139847694"/>
                    </a:ext>
                  </a:extLst>
                </a:gridCol>
              </a:tblGrid>
              <a:tr h="463016">
                <a:tc>
                  <a:txBody>
                    <a:bodyPr/>
                    <a:lstStyle/>
                    <a:p>
                      <a:pPr algn="ctr"/>
                      <a:r>
                        <a:rPr lang="en-GB" sz="2100" b="1" dirty="0">
                          <a:solidFill>
                            <a:schemeClr val="tx1"/>
                          </a:solidFill>
                          <a:latin typeface="Century Gothic" panose="020B0502020202020204" pitchFamily="34" charset="0"/>
                        </a:rPr>
                        <a:t>10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4351747"/>
                  </a:ext>
                </a:extLst>
              </a:tr>
              <a:tr h="463016">
                <a:tc>
                  <a:txBody>
                    <a:bodyPr/>
                    <a:lstStyle/>
                    <a:p>
                      <a:pPr algn="ctr"/>
                      <a:r>
                        <a:rPr lang="en-GB" sz="2100" b="1" dirty="0">
                          <a:solidFill>
                            <a:schemeClr val="tx1"/>
                          </a:solidFill>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68490840"/>
                  </a:ext>
                </a:extLst>
              </a:tr>
            </a:tbl>
          </a:graphicData>
        </a:graphic>
      </p:graphicFrame>
      <p:sp>
        <p:nvSpPr>
          <p:cNvPr id="44" name="TextBox 43">
            <a:extLst>
              <a:ext uri="{FF2B5EF4-FFF2-40B4-BE49-F238E27FC236}">
                <a16:creationId xmlns:a16="http://schemas.microsoft.com/office/drawing/2014/main" id="{28A8C5C5-220F-49C2-8EC8-4A2F38A78A34}"/>
              </a:ext>
            </a:extLst>
          </p:cNvPr>
          <p:cNvSpPr txBox="1"/>
          <p:nvPr/>
        </p:nvSpPr>
        <p:spPr>
          <a:xfrm>
            <a:off x="6745855" y="1386123"/>
            <a:ext cx="1304487" cy="901825"/>
          </a:xfrm>
          <a:prstGeom prst="rect">
            <a:avLst/>
          </a:prstGeom>
          <a:noFill/>
        </p:spPr>
        <p:txBody>
          <a:bodyPr wrap="square" rtlCol="0">
            <a:spAutoFit/>
          </a:bodyPr>
          <a:lstStyle/>
          <a:p>
            <a:pPr algn="ctr"/>
            <a:r>
              <a:rPr lang="en-GB" sz="2400" b="1" dirty="0">
                <a:latin typeface="Century Gothic" panose="020B0502020202020204" pitchFamily="34" charset="0"/>
              </a:rPr>
              <a:t>ten eighths </a:t>
            </a:r>
          </a:p>
        </p:txBody>
      </p:sp>
      <p:sp>
        <p:nvSpPr>
          <p:cNvPr id="46" name="Oval 45">
            <a:extLst>
              <a:ext uri="{FF2B5EF4-FFF2-40B4-BE49-F238E27FC236}">
                <a16:creationId xmlns:a16="http://schemas.microsoft.com/office/drawing/2014/main" id="{5BC44864-5A7A-4BD8-945F-16F194FB3A82}"/>
              </a:ext>
            </a:extLst>
          </p:cNvPr>
          <p:cNvSpPr/>
          <p:nvPr/>
        </p:nvSpPr>
        <p:spPr>
          <a:xfrm>
            <a:off x="1599278" y="3021034"/>
            <a:ext cx="1176681" cy="113006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a:extLst>
              <a:ext uri="{FF2B5EF4-FFF2-40B4-BE49-F238E27FC236}">
                <a16:creationId xmlns:a16="http://schemas.microsoft.com/office/drawing/2014/main" id="{842B3E0C-022F-4CDF-960E-09F998EACE07}"/>
              </a:ext>
            </a:extLst>
          </p:cNvPr>
          <p:cNvSpPr txBox="1"/>
          <p:nvPr/>
        </p:nvSpPr>
        <p:spPr>
          <a:xfrm>
            <a:off x="1654225" y="3163586"/>
            <a:ext cx="1078088" cy="830997"/>
          </a:xfrm>
          <a:prstGeom prst="rect">
            <a:avLst/>
          </a:prstGeom>
          <a:noFill/>
          <a:ln w="38100">
            <a:noFill/>
          </a:ln>
        </p:spPr>
        <p:txBody>
          <a:bodyPr wrap="square" rtlCol="0">
            <a:spAutoFit/>
          </a:bodyPr>
          <a:lstStyle/>
          <a:p>
            <a:pPr algn="ctr"/>
            <a:r>
              <a:rPr lang="en-GB" sz="2400" b="1" dirty="0">
                <a:latin typeface="Century Gothic" panose="020B0502020202020204" pitchFamily="34" charset="0"/>
              </a:rPr>
              <a:t>eight tenths</a:t>
            </a:r>
          </a:p>
        </p:txBody>
      </p:sp>
      <p:sp>
        <p:nvSpPr>
          <p:cNvPr id="45" name="Oval 44">
            <a:extLst>
              <a:ext uri="{FF2B5EF4-FFF2-40B4-BE49-F238E27FC236}">
                <a16:creationId xmlns:a16="http://schemas.microsoft.com/office/drawing/2014/main" id="{0EEC88E8-A00F-4030-BEE4-FBCACE7E636A}"/>
              </a:ext>
            </a:extLst>
          </p:cNvPr>
          <p:cNvSpPr/>
          <p:nvPr/>
        </p:nvSpPr>
        <p:spPr>
          <a:xfrm>
            <a:off x="6293910" y="2785748"/>
            <a:ext cx="730626" cy="77184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2" name="Table 41">
            <a:extLst>
              <a:ext uri="{FF2B5EF4-FFF2-40B4-BE49-F238E27FC236}">
                <a16:creationId xmlns:a16="http://schemas.microsoft.com/office/drawing/2014/main" id="{A178BFAD-7928-4300-B505-E1CC2EF27C29}"/>
              </a:ext>
            </a:extLst>
          </p:cNvPr>
          <p:cNvGraphicFramePr>
            <a:graphicFrameLocks noGrp="1"/>
          </p:cNvGraphicFramePr>
          <p:nvPr>
            <p:extLst/>
          </p:nvPr>
        </p:nvGraphicFramePr>
        <p:xfrm>
          <a:off x="6427490" y="2728149"/>
          <a:ext cx="463016" cy="926032"/>
        </p:xfrm>
        <a:graphic>
          <a:graphicData uri="http://schemas.openxmlformats.org/drawingml/2006/table">
            <a:tbl>
              <a:tblPr firstRow="1" bandRow="1">
                <a:tableStyleId>{5940675A-B579-460E-94D1-54222C63F5DA}</a:tableStyleId>
              </a:tblPr>
              <a:tblGrid>
                <a:gridCol w="463016">
                  <a:extLst>
                    <a:ext uri="{9D8B030D-6E8A-4147-A177-3AD203B41FA5}">
                      <a16:colId xmlns:a16="http://schemas.microsoft.com/office/drawing/2014/main" val="4139847694"/>
                    </a:ext>
                  </a:extLst>
                </a:gridCol>
              </a:tblGrid>
              <a:tr h="463016">
                <a:tc>
                  <a:txBody>
                    <a:bodyPr/>
                    <a:lstStyle/>
                    <a:p>
                      <a:pPr algn="ctr"/>
                      <a:r>
                        <a:rPr lang="en-GB" sz="2100" b="1" dirty="0">
                          <a:solidFill>
                            <a:schemeClr val="tx1"/>
                          </a:solidFill>
                          <a:latin typeface="Century Gothic" panose="020B0502020202020204" pitchFamily="34" charset="0"/>
                        </a:rPr>
                        <a:t>8</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4351747"/>
                  </a:ext>
                </a:extLst>
              </a:tr>
              <a:tr h="463016">
                <a:tc>
                  <a:txBody>
                    <a:bodyPr/>
                    <a:lstStyle/>
                    <a:p>
                      <a:pPr algn="ctr"/>
                      <a:r>
                        <a:rPr lang="en-GB" sz="2100" b="1" dirty="0">
                          <a:solidFill>
                            <a:schemeClr val="tx1"/>
                          </a:solidFill>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68490840"/>
                  </a:ext>
                </a:extLst>
              </a:tr>
            </a:tbl>
          </a:graphicData>
        </a:graphic>
      </p:graphicFrame>
      <p:graphicFrame>
        <p:nvGraphicFramePr>
          <p:cNvPr id="47" name="Table 46">
            <a:extLst>
              <a:ext uri="{FF2B5EF4-FFF2-40B4-BE49-F238E27FC236}">
                <a16:creationId xmlns:a16="http://schemas.microsoft.com/office/drawing/2014/main" id="{B00C8911-075D-4B6E-AF08-D870CA11A31B}"/>
              </a:ext>
            </a:extLst>
          </p:cNvPr>
          <p:cNvGraphicFramePr>
            <a:graphicFrameLocks noGrp="1"/>
          </p:cNvGraphicFramePr>
          <p:nvPr>
            <p:extLst>
              <p:ext uri="{D42A27DB-BD31-4B8C-83A1-F6EECF244321}">
                <p14:modId xmlns:p14="http://schemas.microsoft.com/office/powerpoint/2010/main" val="1781380209"/>
              </p:ext>
            </p:extLst>
          </p:nvPr>
        </p:nvGraphicFramePr>
        <p:xfrm>
          <a:off x="4619378" y="3963690"/>
          <a:ext cx="2974992" cy="1188000"/>
        </p:xfrm>
        <a:graphic>
          <a:graphicData uri="http://schemas.openxmlformats.org/drawingml/2006/table">
            <a:tbl>
              <a:tblPr firstRow="1" bandRow="1">
                <a:tableStyleId>{5940675A-B579-460E-94D1-54222C63F5DA}</a:tableStyleId>
              </a:tblPr>
              <a:tblGrid>
                <a:gridCol w="1487496">
                  <a:extLst>
                    <a:ext uri="{9D8B030D-6E8A-4147-A177-3AD203B41FA5}">
                      <a16:colId xmlns:a16="http://schemas.microsoft.com/office/drawing/2014/main" val="4063350261"/>
                    </a:ext>
                  </a:extLst>
                </a:gridCol>
                <a:gridCol w="1487496">
                  <a:extLst>
                    <a:ext uri="{9D8B030D-6E8A-4147-A177-3AD203B41FA5}">
                      <a16:colId xmlns:a16="http://schemas.microsoft.com/office/drawing/2014/main" val="329406834"/>
                    </a:ext>
                  </a:extLst>
                </a:gridCol>
              </a:tblGrid>
              <a:tr h="252000">
                <a:tc>
                  <a:txBody>
                    <a:bodyPr/>
                    <a:lstStyle/>
                    <a:p>
                      <a:pPr algn="ctr"/>
                      <a:r>
                        <a:rPr lang="en-GB" sz="1200" b="1" dirty="0">
                          <a:latin typeface="Century Gothic" panose="020B0502020202020204" pitchFamily="34" charset="0"/>
                        </a:rPr>
                        <a:t>Ones</a:t>
                      </a:r>
                    </a:p>
                  </a:txBody>
                  <a:tcPr marL="0" marR="0" marT="0" marB="0" anchor="ctr">
                    <a:solidFill>
                      <a:schemeClr val="bg1"/>
                    </a:solidFill>
                  </a:tcPr>
                </a:tc>
                <a:tc>
                  <a:txBody>
                    <a:bodyPr/>
                    <a:lstStyle/>
                    <a:p>
                      <a:pPr algn="ctr"/>
                      <a:r>
                        <a:rPr lang="en-GB" sz="1200" b="1" dirty="0">
                          <a:latin typeface="Century Gothic" panose="020B0502020202020204" pitchFamily="34" charset="0"/>
                        </a:rPr>
                        <a:t>Tenths</a:t>
                      </a:r>
                    </a:p>
                  </a:txBody>
                  <a:tcPr marL="0" marR="0" marT="0" marB="0" anchor="ctr">
                    <a:solidFill>
                      <a:schemeClr val="bg1"/>
                    </a:solidFill>
                  </a:tcPr>
                </a:tc>
                <a:extLst>
                  <a:ext uri="{0D108BD9-81ED-4DB2-BD59-A6C34878D82A}">
                    <a16:rowId xmlns:a16="http://schemas.microsoft.com/office/drawing/2014/main" val="304746526"/>
                  </a:ext>
                </a:extLst>
              </a:tr>
              <a:tr h="936000">
                <a:tc>
                  <a:txBody>
                    <a:bodyPr/>
                    <a:lstStyle/>
                    <a:p>
                      <a:pPr algn="ctr"/>
                      <a:r>
                        <a:rPr lang="en-GB" sz="2400" b="1" dirty="0">
                          <a:latin typeface="Century Gothic" panose="020B0502020202020204" pitchFamily="34" charset="0"/>
                        </a:rPr>
                        <a:t>0</a:t>
                      </a:r>
                    </a:p>
                  </a:txBody>
                  <a:tcPr marL="0" marR="0" marT="0" marB="0" anchor="ctr">
                    <a:solidFill>
                      <a:schemeClr val="bg1"/>
                    </a:solidFill>
                  </a:tcPr>
                </a:tc>
                <a:tc>
                  <a:txBody>
                    <a:bodyPr/>
                    <a:lstStyle/>
                    <a:p>
                      <a:pPr algn="ctr"/>
                      <a:endParaRPr lang="en-GB" sz="1200" b="1" dirty="0">
                        <a:latin typeface="Century Gothic" panose="020B0502020202020204" pitchFamily="34" charset="0"/>
                      </a:endParaRPr>
                    </a:p>
                  </a:txBody>
                  <a:tcPr marL="0" marR="0" marT="0" marB="0" anchor="ctr">
                    <a:solidFill>
                      <a:schemeClr val="bg1"/>
                    </a:solidFill>
                  </a:tcPr>
                </a:tc>
                <a:extLst>
                  <a:ext uri="{0D108BD9-81ED-4DB2-BD59-A6C34878D82A}">
                    <a16:rowId xmlns:a16="http://schemas.microsoft.com/office/drawing/2014/main" val="2886494886"/>
                  </a:ext>
                </a:extLst>
              </a:tr>
            </a:tbl>
          </a:graphicData>
        </a:graphic>
      </p:graphicFrame>
      <p:sp>
        <p:nvSpPr>
          <p:cNvPr id="48" name="Oval 47">
            <a:extLst>
              <a:ext uri="{FF2B5EF4-FFF2-40B4-BE49-F238E27FC236}">
                <a16:creationId xmlns:a16="http://schemas.microsoft.com/office/drawing/2014/main" id="{D98207EB-D872-4A60-8B3A-D5707B17CF4A}"/>
              </a:ext>
            </a:extLst>
          </p:cNvPr>
          <p:cNvSpPr/>
          <p:nvPr/>
        </p:nvSpPr>
        <p:spPr>
          <a:xfrm>
            <a:off x="6073859" y="4613148"/>
            <a:ext cx="61641" cy="604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CF7CC4F4-F24C-4D3E-897C-348611DBB8AF}"/>
              </a:ext>
            </a:extLst>
          </p:cNvPr>
          <p:cNvSpPr/>
          <p:nvPr/>
        </p:nvSpPr>
        <p:spPr>
          <a:xfrm>
            <a:off x="6293910" y="4431686"/>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50" name="Oval 49">
            <a:extLst>
              <a:ext uri="{FF2B5EF4-FFF2-40B4-BE49-F238E27FC236}">
                <a16:creationId xmlns:a16="http://schemas.microsoft.com/office/drawing/2014/main" id="{EFEFBB30-E22B-46E6-9097-572DC216731B}"/>
              </a:ext>
            </a:extLst>
          </p:cNvPr>
          <p:cNvSpPr/>
          <p:nvPr/>
        </p:nvSpPr>
        <p:spPr>
          <a:xfrm>
            <a:off x="7001795" y="4314802"/>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51" name="Oval 50">
            <a:extLst>
              <a:ext uri="{FF2B5EF4-FFF2-40B4-BE49-F238E27FC236}">
                <a16:creationId xmlns:a16="http://schemas.microsoft.com/office/drawing/2014/main" id="{66EB035D-E8ED-48D6-9736-69E1BCFF1734}"/>
              </a:ext>
            </a:extLst>
          </p:cNvPr>
          <p:cNvSpPr/>
          <p:nvPr/>
        </p:nvSpPr>
        <p:spPr>
          <a:xfrm>
            <a:off x="6597195" y="4308783"/>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52" name="Oval 51">
            <a:extLst>
              <a:ext uri="{FF2B5EF4-FFF2-40B4-BE49-F238E27FC236}">
                <a16:creationId xmlns:a16="http://schemas.microsoft.com/office/drawing/2014/main" id="{BCF17D61-1E62-4268-AD17-36AAB25DAEDB}"/>
              </a:ext>
            </a:extLst>
          </p:cNvPr>
          <p:cNvSpPr/>
          <p:nvPr/>
        </p:nvSpPr>
        <p:spPr>
          <a:xfrm>
            <a:off x="6686833" y="4862268"/>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53" name="Oval 52">
            <a:extLst>
              <a:ext uri="{FF2B5EF4-FFF2-40B4-BE49-F238E27FC236}">
                <a16:creationId xmlns:a16="http://schemas.microsoft.com/office/drawing/2014/main" id="{DA300EC9-63BD-413F-8D78-1E10476324FA}"/>
              </a:ext>
            </a:extLst>
          </p:cNvPr>
          <p:cNvSpPr/>
          <p:nvPr/>
        </p:nvSpPr>
        <p:spPr>
          <a:xfrm>
            <a:off x="6378189" y="4751352"/>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54" name="Oval 53">
            <a:extLst>
              <a:ext uri="{FF2B5EF4-FFF2-40B4-BE49-F238E27FC236}">
                <a16:creationId xmlns:a16="http://schemas.microsoft.com/office/drawing/2014/main" id="{4C2F6967-FB4E-4338-B1DA-C370ABFB229C}"/>
              </a:ext>
            </a:extLst>
          </p:cNvPr>
          <p:cNvSpPr/>
          <p:nvPr/>
        </p:nvSpPr>
        <p:spPr>
          <a:xfrm>
            <a:off x="6764381" y="4570931"/>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55" name="Oval 54">
            <a:extLst>
              <a:ext uri="{FF2B5EF4-FFF2-40B4-BE49-F238E27FC236}">
                <a16:creationId xmlns:a16="http://schemas.microsoft.com/office/drawing/2014/main" id="{4876B8AD-B7C1-405A-9D46-63742B9592A9}"/>
              </a:ext>
            </a:extLst>
          </p:cNvPr>
          <p:cNvSpPr/>
          <p:nvPr/>
        </p:nvSpPr>
        <p:spPr>
          <a:xfrm>
            <a:off x="6073859" y="4074606"/>
            <a:ext cx="61641" cy="604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2A8CB041-C841-41DC-93D0-343208EFC163}"/>
              </a:ext>
            </a:extLst>
          </p:cNvPr>
          <p:cNvSpPr/>
          <p:nvPr/>
        </p:nvSpPr>
        <p:spPr>
          <a:xfrm>
            <a:off x="7088616" y="4849811"/>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57" name="Oval 56">
            <a:extLst>
              <a:ext uri="{FF2B5EF4-FFF2-40B4-BE49-F238E27FC236}">
                <a16:creationId xmlns:a16="http://schemas.microsoft.com/office/drawing/2014/main" id="{CF2C1FE4-CEDE-42EC-ABD3-E70C30986B60}"/>
              </a:ext>
            </a:extLst>
          </p:cNvPr>
          <p:cNvSpPr/>
          <p:nvPr/>
        </p:nvSpPr>
        <p:spPr>
          <a:xfrm>
            <a:off x="7230315" y="4561810"/>
            <a:ext cx="239504" cy="230922"/>
          </a:xfrm>
          <a:prstGeom prst="ellipse">
            <a:avLst/>
          </a:prstGeom>
          <a:solidFill>
            <a:schemeClr val="accent5">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00" b="1" dirty="0">
                <a:solidFill>
                  <a:schemeClr val="tx1"/>
                </a:solidFill>
                <a:latin typeface="Century Gothic" panose="020B0502020202020204" pitchFamily="34" charset="0"/>
              </a:rPr>
              <a:t>0.1</a:t>
            </a:r>
          </a:p>
        </p:txBody>
      </p:sp>
      <p:sp>
        <p:nvSpPr>
          <p:cNvPr id="58" name="Oval 57">
            <a:extLst>
              <a:ext uri="{FF2B5EF4-FFF2-40B4-BE49-F238E27FC236}">
                <a16:creationId xmlns:a16="http://schemas.microsoft.com/office/drawing/2014/main" id="{8ECF362B-FAEF-471E-A59E-CA0923B4B972}"/>
              </a:ext>
            </a:extLst>
          </p:cNvPr>
          <p:cNvSpPr/>
          <p:nvPr/>
        </p:nvSpPr>
        <p:spPr>
          <a:xfrm>
            <a:off x="4388365" y="3711780"/>
            <a:ext cx="3432862" cy="16592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6441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What decimal is the arrow pointing to on this number line?</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179922A6-7883-4683-A7E0-DB5E6E495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492" y="3244742"/>
            <a:ext cx="6096366" cy="552267"/>
          </a:xfrm>
          <a:prstGeom prst="rect">
            <a:avLst/>
          </a:prstGeom>
        </p:spPr>
      </p:pic>
      <p:sp>
        <p:nvSpPr>
          <p:cNvPr id="9" name="Arrow: Down 8">
            <a:extLst>
              <a:ext uri="{FF2B5EF4-FFF2-40B4-BE49-F238E27FC236}">
                <a16:creationId xmlns:a16="http://schemas.microsoft.com/office/drawing/2014/main" id="{82F8D9F4-6F40-489D-8AD0-522647032316}"/>
              </a:ext>
            </a:extLst>
          </p:cNvPr>
          <p:cNvSpPr/>
          <p:nvPr/>
        </p:nvSpPr>
        <p:spPr>
          <a:xfrm>
            <a:off x="3040856" y="1856179"/>
            <a:ext cx="419243" cy="909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9">
            <a:extLst>
              <a:ext uri="{FF2B5EF4-FFF2-40B4-BE49-F238E27FC236}">
                <a16:creationId xmlns:a16="http://schemas.microsoft.com/office/drawing/2014/main" id="{DDD11753-20BF-4719-8F4B-9F53E2E89349}"/>
              </a:ext>
            </a:extLst>
          </p:cNvPr>
          <p:cNvGraphicFramePr>
            <a:graphicFrameLocks noGrp="1"/>
          </p:cNvGraphicFramePr>
          <p:nvPr>
            <p:extLst>
              <p:ext uri="{D42A27DB-BD31-4B8C-83A1-F6EECF244321}">
                <p14:modId xmlns:p14="http://schemas.microsoft.com/office/powerpoint/2010/main" val="1887315740"/>
              </p:ext>
            </p:extLst>
          </p:nvPr>
        </p:nvGraphicFramePr>
        <p:xfrm>
          <a:off x="1224258" y="2572216"/>
          <a:ext cx="6421368" cy="785878"/>
        </p:xfrm>
        <a:graphic>
          <a:graphicData uri="http://schemas.openxmlformats.org/drawingml/2006/table">
            <a:tbl>
              <a:tblPr firstRow="1" bandRow="1">
                <a:tableStyleId>{5940675A-B579-460E-94D1-54222C63F5DA}</a:tableStyleId>
              </a:tblPr>
              <a:tblGrid>
                <a:gridCol w="401380">
                  <a:extLst>
                    <a:ext uri="{9D8B030D-6E8A-4147-A177-3AD203B41FA5}">
                      <a16:colId xmlns:a16="http://schemas.microsoft.com/office/drawing/2014/main" val="1349311791"/>
                    </a:ext>
                  </a:extLst>
                </a:gridCol>
                <a:gridCol w="401380">
                  <a:extLst>
                    <a:ext uri="{9D8B030D-6E8A-4147-A177-3AD203B41FA5}">
                      <a16:colId xmlns:a16="http://schemas.microsoft.com/office/drawing/2014/main" val="3866575784"/>
                    </a:ext>
                  </a:extLst>
                </a:gridCol>
                <a:gridCol w="491076">
                  <a:extLst>
                    <a:ext uri="{9D8B030D-6E8A-4147-A177-3AD203B41FA5}">
                      <a16:colId xmlns:a16="http://schemas.microsoft.com/office/drawing/2014/main" val="2979139237"/>
                    </a:ext>
                  </a:extLst>
                </a:gridCol>
                <a:gridCol w="468000">
                  <a:extLst>
                    <a:ext uri="{9D8B030D-6E8A-4147-A177-3AD203B41FA5}">
                      <a16:colId xmlns:a16="http://schemas.microsoft.com/office/drawing/2014/main" val="3077631342"/>
                    </a:ext>
                  </a:extLst>
                </a:gridCol>
                <a:gridCol w="491076">
                  <a:extLst>
                    <a:ext uri="{9D8B030D-6E8A-4147-A177-3AD203B41FA5}">
                      <a16:colId xmlns:a16="http://schemas.microsoft.com/office/drawing/2014/main" val="1751717324"/>
                    </a:ext>
                  </a:extLst>
                </a:gridCol>
                <a:gridCol w="561231">
                  <a:extLst>
                    <a:ext uri="{9D8B030D-6E8A-4147-A177-3AD203B41FA5}">
                      <a16:colId xmlns:a16="http://schemas.microsoft.com/office/drawing/2014/main" val="2969532907"/>
                    </a:ext>
                  </a:extLst>
                </a:gridCol>
                <a:gridCol w="561231">
                  <a:extLst>
                    <a:ext uri="{9D8B030D-6E8A-4147-A177-3AD203B41FA5}">
                      <a16:colId xmlns:a16="http://schemas.microsoft.com/office/drawing/2014/main" val="2031683000"/>
                    </a:ext>
                  </a:extLst>
                </a:gridCol>
                <a:gridCol w="561231">
                  <a:extLst>
                    <a:ext uri="{9D8B030D-6E8A-4147-A177-3AD203B41FA5}">
                      <a16:colId xmlns:a16="http://schemas.microsoft.com/office/drawing/2014/main" val="2204775225"/>
                    </a:ext>
                  </a:extLst>
                </a:gridCol>
                <a:gridCol w="491076">
                  <a:extLst>
                    <a:ext uri="{9D8B030D-6E8A-4147-A177-3AD203B41FA5}">
                      <a16:colId xmlns:a16="http://schemas.microsoft.com/office/drawing/2014/main" val="3412042081"/>
                    </a:ext>
                  </a:extLst>
                </a:gridCol>
                <a:gridCol w="561231">
                  <a:extLst>
                    <a:ext uri="{9D8B030D-6E8A-4147-A177-3AD203B41FA5}">
                      <a16:colId xmlns:a16="http://schemas.microsoft.com/office/drawing/2014/main" val="357322540"/>
                    </a:ext>
                  </a:extLst>
                </a:gridCol>
                <a:gridCol w="491076">
                  <a:extLst>
                    <a:ext uri="{9D8B030D-6E8A-4147-A177-3AD203B41FA5}">
                      <a16:colId xmlns:a16="http://schemas.microsoft.com/office/drawing/2014/main" val="2503694814"/>
                    </a:ext>
                  </a:extLst>
                </a:gridCol>
                <a:gridCol w="540000">
                  <a:extLst>
                    <a:ext uri="{9D8B030D-6E8A-4147-A177-3AD203B41FA5}">
                      <a16:colId xmlns:a16="http://schemas.microsoft.com/office/drawing/2014/main" val="1692615466"/>
                    </a:ext>
                  </a:extLst>
                </a:gridCol>
                <a:gridCol w="401380">
                  <a:extLst>
                    <a:ext uri="{9D8B030D-6E8A-4147-A177-3AD203B41FA5}">
                      <a16:colId xmlns:a16="http://schemas.microsoft.com/office/drawing/2014/main" val="3712268120"/>
                    </a:ext>
                  </a:extLst>
                </a:gridCol>
              </a:tblGrid>
              <a:tr h="443766">
                <a:tc rowSpan="2">
                  <a:txBody>
                    <a:bodyPr/>
                    <a:lstStyle/>
                    <a:p>
                      <a:pPr algn="ctr"/>
                      <a:r>
                        <a:rPr lang="en-GB" sz="3500" b="1" dirty="0">
                          <a:latin typeface="Century Gothic" panose="020B0502020202020204" pitchFamily="34" charset="0"/>
                        </a:rPr>
                        <a:t>0</a:t>
                      </a:r>
                    </a:p>
                  </a:txBody>
                  <a:tcPr marL="83127" marR="83127" marT="50292" marB="5029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3500" b="1" dirty="0">
                        <a:latin typeface="Century Gothic" panose="020B0502020202020204" pitchFamily="34" charset="0"/>
                      </a:endParaRP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4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3500" b="1" dirty="0">
                          <a:latin typeface="Century Gothic" panose="020B0502020202020204" pitchFamily="34" charset="0"/>
                        </a:rPr>
                        <a:t>1</a:t>
                      </a: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342112">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What decimal is the arrow pointing to on this number line?</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179922A6-7883-4683-A7E0-DB5E6E495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492" y="3244742"/>
            <a:ext cx="6096366" cy="552267"/>
          </a:xfrm>
          <a:prstGeom prst="rect">
            <a:avLst/>
          </a:prstGeom>
        </p:spPr>
      </p:pic>
      <p:sp>
        <p:nvSpPr>
          <p:cNvPr id="9" name="Arrow: Down 8">
            <a:extLst>
              <a:ext uri="{FF2B5EF4-FFF2-40B4-BE49-F238E27FC236}">
                <a16:creationId xmlns:a16="http://schemas.microsoft.com/office/drawing/2014/main" id="{82F8D9F4-6F40-489D-8AD0-522647032316}"/>
              </a:ext>
            </a:extLst>
          </p:cNvPr>
          <p:cNvSpPr/>
          <p:nvPr/>
        </p:nvSpPr>
        <p:spPr>
          <a:xfrm>
            <a:off x="3040856" y="1856179"/>
            <a:ext cx="419243" cy="909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9">
            <a:extLst>
              <a:ext uri="{FF2B5EF4-FFF2-40B4-BE49-F238E27FC236}">
                <a16:creationId xmlns:a16="http://schemas.microsoft.com/office/drawing/2014/main" id="{DDD11753-20BF-4719-8F4B-9F53E2E89349}"/>
              </a:ext>
            </a:extLst>
          </p:cNvPr>
          <p:cNvGraphicFramePr>
            <a:graphicFrameLocks noGrp="1"/>
          </p:cNvGraphicFramePr>
          <p:nvPr>
            <p:extLst/>
          </p:nvPr>
        </p:nvGraphicFramePr>
        <p:xfrm>
          <a:off x="1224258" y="2572216"/>
          <a:ext cx="6421368" cy="785878"/>
        </p:xfrm>
        <a:graphic>
          <a:graphicData uri="http://schemas.openxmlformats.org/drawingml/2006/table">
            <a:tbl>
              <a:tblPr firstRow="1" bandRow="1">
                <a:tableStyleId>{5940675A-B579-460E-94D1-54222C63F5DA}</a:tableStyleId>
              </a:tblPr>
              <a:tblGrid>
                <a:gridCol w="401380">
                  <a:extLst>
                    <a:ext uri="{9D8B030D-6E8A-4147-A177-3AD203B41FA5}">
                      <a16:colId xmlns:a16="http://schemas.microsoft.com/office/drawing/2014/main" val="1349311791"/>
                    </a:ext>
                  </a:extLst>
                </a:gridCol>
                <a:gridCol w="401380">
                  <a:extLst>
                    <a:ext uri="{9D8B030D-6E8A-4147-A177-3AD203B41FA5}">
                      <a16:colId xmlns:a16="http://schemas.microsoft.com/office/drawing/2014/main" val="3866575784"/>
                    </a:ext>
                  </a:extLst>
                </a:gridCol>
                <a:gridCol w="491076">
                  <a:extLst>
                    <a:ext uri="{9D8B030D-6E8A-4147-A177-3AD203B41FA5}">
                      <a16:colId xmlns:a16="http://schemas.microsoft.com/office/drawing/2014/main" val="2979139237"/>
                    </a:ext>
                  </a:extLst>
                </a:gridCol>
                <a:gridCol w="468000">
                  <a:extLst>
                    <a:ext uri="{9D8B030D-6E8A-4147-A177-3AD203B41FA5}">
                      <a16:colId xmlns:a16="http://schemas.microsoft.com/office/drawing/2014/main" val="3077631342"/>
                    </a:ext>
                  </a:extLst>
                </a:gridCol>
                <a:gridCol w="491076">
                  <a:extLst>
                    <a:ext uri="{9D8B030D-6E8A-4147-A177-3AD203B41FA5}">
                      <a16:colId xmlns:a16="http://schemas.microsoft.com/office/drawing/2014/main" val="1751717324"/>
                    </a:ext>
                  </a:extLst>
                </a:gridCol>
                <a:gridCol w="561231">
                  <a:extLst>
                    <a:ext uri="{9D8B030D-6E8A-4147-A177-3AD203B41FA5}">
                      <a16:colId xmlns:a16="http://schemas.microsoft.com/office/drawing/2014/main" val="2969532907"/>
                    </a:ext>
                  </a:extLst>
                </a:gridCol>
                <a:gridCol w="561231">
                  <a:extLst>
                    <a:ext uri="{9D8B030D-6E8A-4147-A177-3AD203B41FA5}">
                      <a16:colId xmlns:a16="http://schemas.microsoft.com/office/drawing/2014/main" val="2031683000"/>
                    </a:ext>
                  </a:extLst>
                </a:gridCol>
                <a:gridCol w="561231">
                  <a:extLst>
                    <a:ext uri="{9D8B030D-6E8A-4147-A177-3AD203B41FA5}">
                      <a16:colId xmlns:a16="http://schemas.microsoft.com/office/drawing/2014/main" val="2204775225"/>
                    </a:ext>
                  </a:extLst>
                </a:gridCol>
                <a:gridCol w="491076">
                  <a:extLst>
                    <a:ext uri="{9D8B030D-6E8A-4147-A177-3AD203B41FA5}">
                      <a16:colId xmlns:a16="http://schemas.microsoft.com/office/drawing/2014/main" val="3412042081"/>
                    </a:ext>
                  </a:extLst>
                </a:gridCol>
                <a:gridCol w="561231">
                  <a:extLst>
                    <a:ext uri="{9D8B030D-6E8A-4147-A177-3AD203B41FA5}">
                      <a16:colId xmlns:a16="http://schemas.microsoft.com/office/drawing/2014/main" val="357322540"/>
                    </a:ext>
                  </a:extLst>
                </a:gridCol>
                <a:gridCol w="491076">
                  <a:extLst>
                    <a:ext uri="{9D8B030D-6E8A-4147-A177-3AD203B41FA5}">
                      <a16:colId xmlns:a16="http://schemas.microsoft.com/office/drawing/2014/main" val="2503694814"/>
                    </a:ext>
                  </a:extLst>
                </a:gridCol>
                <a:gridCol w="540000">
                  <a:extLst>
                    <a:ext uri="{9D8B030D-6E8A-4147-A177-3AD203B41FA5}">
                      <a16:colId xmlns:a16="http://schemas.microsoft.com/office/drawing/2014/main" val="1692615466"/>
                    </a:ext>
                  </a:extLst>
                </a:gridCol>
                <a:gridCol w="401380">
                  <a:extLst>
                    <a:ext uri="{9D8B030D-6E8A-4147-A177-3AD203B41FA5}">
                      <a16:colId xmlns:a16="http://schemas.microsoft.com/office/drawing/2014/main" val="3712268120"/>
                    </a:ext>
                  </a:extLst>
                </a:gridCol>
              </a:tblGrid>
              <a:tr h="443766">
                <a:tc rowSpan="2">
                  <a:txBody>
                    <a:bodyPr/>
                    <a:lstStyle/>
                    <a:p>
                      <a:pPr algn="ctr"/>
                      <a:r>
                        <a:rPr lang="en-GB" sz="3500" b="1" dirty="0">
                          <a:latin typeface="Century Gothic" panose="020B0502020202020204" pitchFamily="34" charset="0"/>
                        </a:rPr>
                        <a:t>0</a:t>
                      </a:r>
                    </a:p>
                  </a:txBody>
                  <a:tcPr marL="83127" marR="83127" marT="50292" marB="5029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3500" b="1" dirty="0">
                        <a:latin typeface="Century Gothic" panose="020B0502020202020204" pitchFamily="34" charset="0"/>
                      </a:endParaRP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400" b="1" dirty="0">
                          <a:solidFill>
                            <a:srgbClr val="FF0000"/>
                          </a:solidFill>
                          <a:latin typeface="Century Gothic" panose="020B0502020202020204" pitchFamily="34" charset="0"/>
                        </a:rPr>
                        <a:t>0.3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3500" b="1" dirty="0">
                          <a:latin typeface="Century Gothic" panose="020B0502020202020204" pitchFamily="34" charset="0"/>
                        </a:rPr>
                        <a:t>1</a:t>
                      </a:r>
                    </a:p>
                  </a:txBody>
                  <a:tcPr marL="83127" marR="83127"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342112">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124989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Write the following fractions as decimals on the number line below. </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179922A6-7883-4683-A7E0-DB5E6E495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492" y="3705919"/>
            <a:ext cx="6096366" cy="552267"/>
          </a:xfrm>
          <a:prstGeom prst="rect">
            <a:avLst/>
          </a:prstGeom>
        </p:spPr>
      </p:pic>
      <p:sp>
        <p:nvSpPr>
          <p:cNvPr id="11" name="Rounded Rectangle 2">
            <a:extLst>
              <a:ext uri="{FF2B5EF4-FFF2-40B4-BE49-F238E27FC236}">
                <a16:creationId xmlns:a16="http://schemas.microsoft.com/office/drawing/2014/main" id="{F0192D00-3E99-42A1-BD66-6F52E3AB9DAF}"/>
              </a:ext>
            </a:extLst>
          </p:cNvPr>
          <p:cNvSpPr/>
          <p:nvPr/>
        </p:nvSpPr>
        <p:spPr>
          <a:xfrm>
            <a:off x="1527573" y="1777453"/>
            <a:ext cx="1467901" cy="754360"/>
          </a:xfrm>
          <a:prstGeom prst="round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latin typeface="Century Gothic" panose="020B0502020202020204" pitchFamily="34" charset="0"/>
              </a:rPr>
              <a:t> 2 and </a:t>
            </a:r>
          </a:p>
        </p:txBody>
      </p:sp>
      <p:graphicFrame>
        <p:nvGraphicFramePr>
          <p:cNvPr id="12" name="Table 11">
            <a:extLst>
              <a:ext uri="{FF2B5EF4-FFF2-40B4-BE49-F238E27FC236}">
                <a16:creationId xmlns:a16="http://schemas.microsoft.com/office/drawing/2014/main" id="{10C13C58-B05E-4E5A-ABB1-F33E7EA382F3}"/>
              </a:ext>
            </a:extLst>
          </p:cNvPr>
          <p:cNvGraphicFramePr>
            <a:graphicFrameLocks noGrp="1"/>
          </p:cNvGraphicFramePr>
          <p:nvPr>
            <p:extLst>
              <p:ext uri="{D42A27DB-BD31-4B8C-83A1-F6EECF244321}">
                <p14:modId xmlns:p14="http://schemas.microsoft.com/office/powerpoint/2010/main" val="606639052"/>
              </p:ext>
            </p:extLst>
          </p:nvPr>
        </p:nvGraphicFramePr>
        <p:xfrm>
          <a:off x="2427929" y="1848959"/>
          <a:ext cx="349384" cy="622378"/>
        </p:xfrm>
        <a:graphic>
          <a:graphicData uri="http://schemas.openxmlformats.org/drawingml/2006/table">
            <a:tbl>
              <a:tblPr firstRow="1" bandRow="1">
                <a:tableStyleId>{5C22544A-7EE6-4342-B048-85BDC9FD1C3A}</a:tableStyleId>
              </a:tblPr>
              <a:tblGrid>
                <a:gridCol w="349384">
                  <a:extLst>
                    <a:ext uri="{9D8B030D-6E8A-4147-A177-3AD203B41FA5}">
                      <a16:colId xmlns:a16="http://schemas.microsoft.com/office/drawing/2014/main" val="281365006"/>
                    </a:ext>
                  </a:extLst>
                </a:gridCol>
              </a:tblGrid>
              <a:tr h="311189">
                <a:tc>
                  <a:txBody>
                    <a:bodyPr/>
                    <a:lstStyle/>
                    <a:p>
                      <a:pPr algn="ctr"/>
                      <a:r>
                        <a:rPr lang="en-GB" sz="1800" b="1" dirty="0">
                          <a:solidFill>
                            <a:schemeClr val="tx1"/>
                          </a:solidFill>
                          <a:latin typeface="Century Gothic" panose="020B0502020202020204" pitchFamily="34" charset="0"/>
                        </a:rPr>
                        <a:t>4</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8615721"/>
                  </a:ext>
                </a:extLst>
              </a:tr>
              <a:tr h="311189">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9846900"/>
                  </a:ext>
                </a:extLst>
              </a:tr>
            </a:tbl>
          </a:graphicData>
        </a:graphic>
      </p:graphicFrame>
      <p:sp>
        <p:nvSpPr>
          <p:cNvPr id="13" name="Rounded Rectangle 44">
            <a:extLst>
              <a:ext uri="{FF2B5EF4-FFF2-40B4-BE49-F238E27FC236}">
                <a16:creationId xmlns:a16="http://schemas.microsoft.com/office/drawing/2014/main" id="{3828352F-5C14-47BF-A7A2-D16832767EC9}"/>
              </a:ext>
            </a:extLst>
          </p:cNvPr>
          <p:cNvSpPr/>
          <p:nvPr/>
        </p:nvSpPr>
        <p:spPr>
          <a:xfrm>
            <a:off x="3666738" y="1777313"/>
            <a:ext cx="1467901" cy="754360"/>
          </a:xfrm>
          <a:prstGeom prst="round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latin typeface="Century Gothic" panose="020B0502020202020204" pitchFamily="34" charset="0"/>
              </a:rPr>
              <a:t> 2 and </a:t>
            </a:r>
          </a:p>
        </p:txBody>
      </p:sp>
      <p:sp>
        <p:nvSpPr>
          <p:cNvPr id="15" name="Rounded Rectangle 46">
            <a:extLst>
              <a:ext uri="{FF2B5EF4-FFF2-40B4-BE49-F238E27FC236}">
                <a16:creationId xmlns:a16="http://schemas.microsoft.com/office/drawing/2014/main" id="{5F83C941-9E99-44A1-933E-4260E5AC74F1}"/>
              </a:ext>
            </a:extLst>
          </p:cNvPr>
          <p:cNvSpPr/>
          <p:nvPr/>
        </p:nvSpPr>
        <p:spPr>
          <a:xfrm>
            <a:off x="5768874" y="1777299"/>
            <a:ext cx="1467901" cy="754360"/>
          </a:xfrm>
          <a:prstGeom prst="round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latin typeface="Century Gothic" panose="020B0502020202020204" pitchFamily="34" charset="0"/>
              </a:rPr>
              <a:t> 2 and </a:t>
            </a:r>
          </a:p>
        </p:txBody>
      </p:sp>
      <p:graphicFrame>
        <p:nvGraphicFramePr>
          <p:cNvPr id="17" name="Table 16">
            <a:extLst>
              <a:ext uri="{FF2B5EF4-FFF2-40B4-BE49-F238E27FC236}">
                <a16:creationId xmlns:a16="http://schemas.microsoft.com/office/drawing/2014/main" id="{C832D4A4-B246-4E19-A9A3-55697765C679}"/>
              </a:ext>
            </a:extLst>
          </p:cNvPr>
          <p:cNvGraphicFramePr>
            <a:graphicFrameLocks noGrp="1"/>
          </p:cNvGraphicFramePr>
          <p:nvPr>
            <p:extLst>
              <p:ext uri="{D42A27DB-BD31-4B8C-83A1-F6EECF244321}">
                <p14:modId xmlns:p14="http://schemas.microsoft.com/office/powerpoint/2010/main" val="658672535"/>
              </p:ext>
            </p:extLst>
          </p:nvPr>
        </p:nvGraphicFramePr>
        <p:xfrm>
          <a:off x="1265699" y="3033393"/>
          <a:ext cx="6383579" cy="827910"/>
        </p:xfrm>
        <a:graphic>
          <a:graphicData uri="http://schemas.openxmlformats.org/drawingml/2006/table">
            <a:tbl>
              <a:tblPr firstRow="1" bandRow="1">
                <a:tableStyleId>{5940675A-B579-460E-94D1-54222C63F5DA}</a:tableStyleId>
              </a:tblPr>
              <a:tblGrid>
                <a:gridCol w="364891">
                  <a:extLst>
                    <a:ext uri="{9D8B030D-6E8A-4147-A177-3AD203B41FA5}">
                      <a16:colId xmlns:a16="http://schemas.microsoft.com/office/drawing/2014/main" val="1349311791"/>
                    </a:ext>
                  </a:extLst>
                </a:gridCol>
                <a:gridCol w="364891">
                  <a:extLst>
                    <a:ext uri="{9D8B030D-6E8A-4147-A177-3AD203B41FA5}">
                      <a16:colId xmlns:a16="http://schemas.microsoft.com/office/drawing/2014/main" val="3866575784"/>
                    </a:ext>
                  </a:extLst>
                </a:gridCol>
                <a:gridCol w="323876">
                  <a:extLst>
                    <a:ext uri="{9D8B030D-6E8A-4147-A177-3AD203B41FA5}">
                      <a16:colId xmlns:a16="http://schemas.microsoft.com/office/drawing/2014/main" val="2979139237"/>
                    </a:ext>
                  </a:extLst>
                </a:gridCol>
                <a:gridCol w="172195">
                  <a:extLst>
                    <a:ext uri="{9D8B030D-6E8A-4147-A177-3AD203B41FA5}">
                      <a16:colId xmlns:a16="http://schemas.microsoft.com/office/drawing/2014/main" val="3727327478"/>
                    </a:ext>
                  </a:extLst>
                </a:gridCol>
                <a:gridCol w="323876">
                  <a:extLst>
                    <a:ext uri="{9D8B030D-6E8A-4147-A177-3AD203B41FA5}">
                      <a16:colId xmlns:a16="http://schemas.microsoft.com/office/drawing/2014/main" val="3077631342"/>
                    </a:ext>
                  </a:extLst>
                </a:gridCol>
                <a:gridCol w="178574">
                  <a:extLst>
                    <a:ext uri="{9D8B030D-6E8A-4147-A177-3AD203B41FA5}">
                      <a16:colId xmlns:a16="http://schemas.microsoft.com/office/drawing/2014/main" val="3808269535"/>
                    </a:ext>
                  </a:extLst>
                </a:gridCol>
                <a:gridCol w="648000">
                  <a:extLst>
                    <a:ext uri="{9D8B030D-6E8A-4147-A177-3AD203B41FA5}">
                      <a16:colId xmlns:a16="http://schemas.microsoft.com/office/drawing/2014/main" val="1751717324"/>
                    </a:ext>
                  </a:extLst>
                </a:gridCol>
                <a:gridCol w="172195">
                  <a:extLst>
                    <a:ext uri="{9D8B030D-6E8A-4147-A177-3AD203B41FA5}">
                      <a16:colId xmlns:a16="http://schemas.microsoft.com/office/drawing/2014/main" val="1915410697"/>
                    </a:ext>
                  </a:extLst>
                </a:gridCol>
                <a:gridCol w="323876">
                  <a:extLst>
                    <a:ext uri="{9D8B030D-6E8A-4147-A177-3AD203B41FA5}">
                      <a16:colId xmlns:a16="http://schemas.microsoft.com/office/drawing/2014/main" val="2969532907"/>
                    </a:ext>
                  </a:extLst>
                </a:gridCol>
                <a:gridCol w="178574">
                  <a:extLst>
                    <a:ext uri="{9D8B030D-6E8A-4147-A177-3AD203B41FA5}">
                      <a16:colId xmlns:a16="http://schemas.microsoft.com/office/drawing/2014/main" val="3160806860"/>
                    </a:ext>
                  </a:extLst>
                </a:gridCol>
                <a:gridCol w="323876">
                  <a:extLst>
                    <a:ext uri="{9D8B030D-6E8A-4147-A177-3AD203B41FA5}">
                      <a16:colId xmlns:a16="http://schemas.microsoft.com/office/drawing/2014/main" val="2031683000"/>
                    </a:ext>
                  </a:extLst>
                </a:gridCol>
                <a:gridCol w="172195">
                  <a:extLst>
                    <a:ext uri="{9D8B030D-6E8A-4147-A177-3AD203B41FA5}">
                      <a16:colId xmlns:a16="http://schemas.microsoft.com/office/drawing/2014/main" val="1538508092"/>
                    </a:ext>
                  </a:extLst>
                </a:gridCol>
                <a:gridCol w="612000">
                  <a:extLst>
                    <a:ext uri="{9D8B030D-6E8A-4147-A177-3AD203B41FA5}">
                      <a16:colId xmlns:a16="http://schemas.microsoft.com/office/drawing/2014/main" val="2204775225"/>
                    </a:ext>
                  </a:extLst>
                </a:gridCol>
                <a:gridCol w="178574">
                  <a:extLst>
                    <a:ext uri="{9D8B030D-6E8A-4147-A177-3AD203B41FA5}">
                      <a16:colId xmlns:a16="http://schemas.microsoft.com/office/drawing/2014/main" val="910370131"/>
                    </a:ext>
                  </a:extLst>
                </a:gridCol>
                <a:gridCol w="323876">
                  <a:extLst>
                    <a:ext uri="{9D8B030D-6E8A-4147-A177-3AD203B41FA5}">
                      <a16:colId xmlns:a16="http://schemas.microsoft.com/office/drawing/2014/main" val="3412042081"/>
                    </a:ext>
                  </a:extLst>
                </a:gridCol>
                <a:gridCol w="178574">
                  <a:extLst>
                    <a:ext uri="{9D8B030D-6E8A-4147-A177-3AD203B41FA5}">
                      <a16:colId xmlns:a16="http://schemas.microsoft.com/office/drawing/2014/main" val="1462223875"/>
                    </a:ext>
                  </a:extLst>
                </a:gridCol>
                <a:gridCol w="504000">
                  <a:extLst>
                    <a:ext uri="{9D8B030D-6E8A-4147-A177-3AD203B41FA5}">
                      <a16:colId xmlns:a16="http://schemas.microsoft.com/office/drawing/2014/main" val="357322540"/>
                    </a:ext>
                  </a:extLst>
                </a:gridCol>
                <a:gridCol w="172195">
                  <a:extLst>
                    <a:ext uri="{9D8B030D-6E8A-4147-A177-3AD203B41FA5}">
                      <a16:colId xmlns:a16="http://schemas.microsoft.com/office/drawing/2014/main" val="1359663735"/>
                    </a:ext>
                  </a:extLst>
                </a:gridCol>
                <a:gridCol w="323876">
                  <a:extLst>
                    <a:ext uri="{9D8B030D-6E8A-4147-A177-3AD203B41FA5}">
                      <a16:colId xmlns:a16="http://schemas.microsoft.com/office/drawing/2014/main" val="2503694814"/>
                    </a:ext>
                  </a:extLst>
                </a:gridCol>
                <a:gridCol w="178574">
                  <a:extLst>
                    <a:ext uri="{9D8B030D-6E8A-4147-A177-3AD203B41FA5}">
                      <a16:colId xmlns:a16="http://schemas.microsoft.com/office/drawing/2014/main" val="1692615466"/>
                    </a:ext>
                  </a:extLst>
                </a:gridCol>
                <a:gridCol w="364891">
                  <a:extLst>
                    <a:ext uri="{9D8B030D-6E8A-4147-A177-3AD203B41FA5}">
                      <a16:colId xmlns:a16="http://schemas.microsoft.com/office/drawing/2014/main" val="3712268120"/>
                    </a:ext>
                  </a:extLst>
                </a:gridCol>
              </a:tblGrid>
              <a:tr h="413955">
                <a:tc rowSpan="2">
                  <a:txBody>
                    <a:bodyPr/>
                    <a:lstStyle/>
                    <a:p>
                      <a:pPr algn="ctr"/>
                      <a:r>
                        <a:rPr lang="en-GB" sz="4300" b="1" dirty="0">
                          <a:solidFill>
                            <a:schemeClr val="tx1"/>
                          </a:solidFill>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2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4300" b="1" dirty="0">
                          <a:solidFill>
                            <a:schemeClr val="tx1"/>
                          </a:solidFill>
                          <a:latin typeface="Century Gothic" panose="020B0502020202020204" pitchFamily="34" charset="0"/>
                        </a:rPr>
                        <a:t>3</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413955">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graphicFrame>
        <p:nvGraphicFramePr>
          <p:cNvPr id="20" name="Table 19">
            <a:extLst>
              <a:ext uri="{FF2B5EF4-FFF2-40B4-BE49-F238E27FC236}">
                <a16:creationId xmlns:a16="http://schemas.microsoft.com/office/drawing/2014/main" id="{47A9D847-C203-478C-98E6-A09DE27B3193}"/>
              </a:ext>
            </a:extLst>
          </p:cNvPr>
          <p:cNvGraphicFramePr>
            <a:graphicFrameLocks noGrp="1"/>
          </p:cNvGraphicFramePr>
          <p:nvPr>
            <p:extLst>
              <p:ext uri="{D42A27DB-BD31-4B8C-83A1-F6EECF244321}">
                <p14:modId xmlns:p14="http://schemas.microsoft.com/office/powerpoint/2010/main" val="1782360603"/>
              </p:ext>
            </p:extLst>
          </p:nvPr>
        </p:nvGraphicFramePr>
        <p:xfrm>
          <a:off x="4572000" y="1848959"/>
          <a:ext cx="349384" cy="622378"/>
        </p:xfrm>
        <a:graphic>
          <a:graphicData uri="http://schemas.openxmlformats.org/drawingml/2006/table">
            <a:tbl>
              <a:tblPr firstRow="1" bandRow="1">
                <a:tableStyleId>{5C22544A-7EE6-4342-B048-85BDC9FD1C3A}</a:tableStyleId>
              </a:tblPr>
              <a:tblGrid>
                <a:gridCol w="349384">
                  <a:extLst>
                    <a:ext uri="{9D8B030D-6E8A-4147-A177-3AD203B41FA5}">
                      <a16:colId xmlns:a16="http://schemas.microsoft.com/office/drawing/2014/main" val="281365006"/>
                    </a:ext>
                  </a:extLst>
                </a:gridCol>
              </a:tblGrid>
              <a:tr h="311189">
                <a:tc>
                  <a:txBody>
                    <a:bodyPr/>
                    <a:lstStyle/>
                    <a:p>
                      <a:pPr algn="ctr"/>
                      <a:r>
                        <a:rPr lang="en-GB" sz="1800" b="1" dirty="0">
                          <a:solidFill>
                            <a:schemeClr val="tx1"/>
                          </a:solidFill>
                          <a:latin typeface="Century Gothic" panose="020B0502020202020204" pitchFamily="34" charset="0"/>
                        </a:rPr>
                        <a:t>7</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8615721"/>
                  </a:ext>
                </a:extLst>
              </a:tr>
              <a:tr h="311189">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9846900"/>
                  </a:ext>
                </a:extLst>
              </a:tr>
            </a:tbl>
          </a:graphicData>
        </a:graphic>
      </p:graphicFrame>
      <p:graphicFrame>
        <p:nvGraphicFramePr>
          <p:cNvPr id="21" name="Table 20">
            <a:extLst>
              <a:ext uri="{FF2B5EF4-FFF2-40B4-BE49-F238E27FC236}">
                <a16:creationId xmlns:a16="http://schemas.microsoft.com/office/drawing/2014/main" id="{501551F3-C6FD-4C82-9B12-9110735F8B54}"/>
              </a:ext>
            </a:extLst>
          </p:cNvPr>
          <p:cNvGraphicFramePr>
            <a:graphicFrameLocks noGrp="1"/>
          </p:cNvGraphicFramePr>
          <p:nvPr>
            <p:extLst>
              <p:ext uri="{D42A27DB-BD31-4B8C-83A1-F6EECF244321}">
                <p14:modId xmlns:p14="http://schemas.microsoft.com/office/powerpoint/2010/main" val="597966779"/>
              </p:ext>
            </p:extLst>
          </p:nvPr>
        </p:nvGraphicFramePr>
        <p:xfrm>
          <a:off x="6652284" y="1825466"/>
          <a:ext cx="349384" cy="622378"/>
        </p:xfrm>
        <a:graphic>
          <a:graphicData uri="http://schemas.openxmlformats.org/drawingml/2006/table">
            <a:tbl>
              <a:tblPr firstRow="1" bandRow="1">
                <a:tableStyleId>{5C22544A-7EE6-4342-B048-85BDC9FD1C3A}</a:tableStyleId>
              </a:tblPr>
              <a:tblGrid>
                <a:gridCol w="349384">
                  <a:extLst>
                    <a:ext uri="{9D8B030D-6E8A-4147-A177-3AD203B41FA5}">
                      <a16:colId xmlns:a16="http://schemas.microsoft.com/office/drawing/2014/main" val="281365006"/>
                    </a:ext>
                  </a:extLst>
                </a:gridCol>
              </a:tblGrid>
              <a:tr h="311189">
                <a:tc>
                  <a:txBody>
                    <a:bodyPr/>
                    <a:lstStyle/>
                    <a:p>
                      <a:pPr algn="ctr"/>
                      <a:r>
                        <a:rPr lang="en-GB" sz="1800" b="1" dirty="0">
                          <a:solidFill>
                            <a:schemeClr val="tx1"/>
                          </a:solidFill>
                          <a:latin typeface="Century Gothic" panose="020B0502020202020204" pitchFamily="34" charset="0"/>
                        </a:rPr>
                        <a:t>9</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8615721"/>
                  </a:ext>
                </a:extLst>
              </a:tr>
              <a:tr h="311189">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9846900"/>
                  </a:ext>
                </a:extLst>
              </a:tr>
            </a:tbl>
          </a:graphicData>
        </a:graphic>
      </p:graphicFrame>
    </p:spTree>
    <p:extLst>
      <p:ext uri="{BB962C8B-B14F-4D97-AF65-F5344CB8AC3E}">
        <p14:creationId xmlns:p14="http://schemas.microsoft.com/office/powerpoint/2010/main" val="1262748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Write the following fractions as decimals on the number line below. </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179922A6-7883-4683-A7E0-DB5E6E495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492" y="3705919"/>
            <a:ext cx="6096366" cy="552267"/>
          </a:xfrm>
          <a:prstGeom prst="rect">
            <a:avLst/>
          </a:prstGeom>
        </p:spPr>
      </p:pic>
      <p:graphicFrame>
        <p:nvGraphicFramePr>
          <p:cNvPr id="17" name="Table 16">
            <a:extLst>
              <a:ext uri="{FF2B5EF4-FFF2-40B4-BE49-F238E27FC236}">
                <a16:creationId xmlns:a16="http://schemas.microsoft.com/office/drawing/2014/main" id="{C832D4A4-B246-4E19-A9A3-55697765C679}"/>
              </a:ext>
            </a:extLst>
          </p:cNvPr>
          <p:cNvGraphicFramePr>
            <a:graphicFrameLocks noGrp="1"/>
          </p:cNvGraphicFramePr>
          <p:nvPr>
            <p:extLst>
              <p:ext uri="{D42A27DB-BD31-4B8C-83A1-F6EECF244321}">
                <p14:modId xmlns:p14="http://schemas.microsoft.com/office/powerpoint/2010/main" val="3234772034"/>
              </p:ext>
            </p:extLst>
          </p:nvPr>
        </p:nvGraphicFramePr>
        <p:xfrm>
          <a:off x="1265699" y="3033393"/>
          <a:ext cx="6345156" cy="827910"/>
        </p:xfrm>
        <a:graphic>
          <a:graphicData uri="http://schemas.openxmlformats.org/drawingml/2006/table">
            <a:tbl>
              <a:tblPr firstRow="1" bandRow="1">
                <a:tableStyleId>{5940675A-B579-460E-94D1-54222C63F5DA}</a:tableStyleId>
              </a:tblPr>
              <a:tblGrid>
                <a:gridCol w="364891">
                  <a:extLst>
                    <a:ext uri="{9D8B030D-6E8A-4147-A177-3AD203B41FA5}">
                      <a16:colId xmlns:a16="http://schemas.microsoft.com/office/drawing/2014/main" val="1349311791"/>
                    </a:ext>
                  </a:extLst>
                </a:gridCol>
                <a:gridCol w="364891">
                  <a:extLst>
                    <a:ext uri="{9D8B030D-6E8A-4147-A177-3AD203B41FA5}">
                      <a16:colId xmlns:a16="http://schemas.microsoft.com/office/drawing/2014/main" val="3866575784"/>
                    </a:ext>
                  </a:extLst>
                </a:gridCol>
                <a:gridCol w="323876">
                  <a:extLst>
                    <a:ext uri="{9D8B030D-6E8A-4147-A177-3AD203B41FA5}">
                      <a16:colId xmlns:a16="http://schemas.microsoft.com/office/drawing/2014/main" val="2979139237"/>
                    </a:ext>
                  </a:extLst>
                </a:gridCol>
                <a:gridCol w="172195">
                  <a:extLst>
                    <a:ext uri="{9D8B030D-6E8A-4147-A177-3AD203B41FA5}">
                      <a16:colId xmlns:a16="http://schemas.microsoft.com/office/drawing/2014/main" val="3727327478"/>
                    </a:ext>
                  </a:extLst>
                </a:gridCol>
                <a:gridCol w="323876">
                  <a:extLst>
                    <a:ext uri="{9D8B030D-6E8A-4147-A177-3AD203B41FA5}">
                      <a16:colId xmlns:a16="http://schemas.microsoft.com/office/drawing/2014/main" val="3077631342"/>
                    </a:ext>
                  </a:extLst>
                </a:gridCol>
                <a:gridCol w="178574">
                  <a:extLst>
                    <a:ext uri="{9D8B030D-6E8A-4147-A177-3AD203B41FA5}">
                      <a16:colId xmlns:a16="http://schemas.microsoft.com/office/drawing/2014/main" val="3808269535"/>
                    </a:ext>
                  </a:extLst>
                </a:gridCol>
                <a:gridCol w="648000">
                  <a:extLst>
                    <a:ext uri="{9D8B030D-6E8A-4147-A177-3AD203B41FA5}">
                      <a16:colId xmlns:a16="http://schemas.microsoft.com/office/drawing/2014/main" val="1751717324"/>
                    </a:ext>
                  </a:extLst>
                </a:gridCol>
                <a:gridCol w="25400">
                  <a:extLst>
                    <a:ext uri="{9D8B030D-6E8A-4147-A177-3AD203B41FA5}">
                      <a16:colId xmlns:a16="http://schemas.microsoft.com/office/drawing/2014/main" val="1915410697"/>
                    </a:ext>
                  </a:extLst>
                </a:gridCol>
                <a:gridCol w="360000">
                  <a:extLst>
                    <a:ext uri="{9D8B030D-6E8A-4147-A177-3AD203B41FA5}">
                      <a16:colId xmlns:a16="http://schemas.microsoft.com/office/drawing/2014/main" val="2969532907"/>
                    </a:ext>
                  </a:extLst>
                </a:gridCol>
                <a:gridCol w="178574">
                  <a:extLst>
                    <a:ext uri="{9D8B030D-6E8A-4147-A177-3AD203B41FA5}">
                      <a16:colId xmlns:a16="http://schemas.microsoft.com/office/drawing/2014/main" val="3160806860"/>
                    </a:ext>
                  </a:extLst>
                </a:gridCol>
                <a:gridCol w="323876">
                  <a:extLst>
                    <a:ext uri="{9D8B030D-6E8A-4147-A177-3AD203B41FA5}">
                      <a16:colId xmlns:a16="http://schemas.microsoft.com/office/drawing/2014/main" val="2031683000"/>
                    </a:ext>
                  </a:extLst>
                </a:gridCol>
                <a:gridCol w="172195">
                  <a:extLst>
                    <a:ext uri="{9D8B030D-6E8A-4147-A177-3AD203B41FA5}">
                      <a16:colId xmlns:a16="http://schemas.microsoft.com/office/drawing/2014/main" val="1538508092"/>
                    </a:ext>
                  </a:extLst>
                </a:gridCol>
                <a:gridCol w="612000">
                  <a:extLst>
                    <a:ext uri="{9D8B030D-6E8A-4147-A177-3AD203B41FA5}">
                      <a16:colId xmlns:a16="http://schemas.microsoft.com/office/drawing/2014/main" val="2204775225"/>
                    </a:ext>
                  </a:extLst>
                </a:gridCol>
                <a:gridCol w="178574">
                  <a:extLst>
                    <a:ext uri="{9D8B030D-6E8A-4147-A177-3AD203B41FA5}">
                      <a16:colId xmlns:a16="http://schemas.microsoft.com/office/drawing/2014/main" val="910370131"/>
                    </a:ext>
                  </a:extLst>
                </a:gridCol>
                <a:gridCol w="360000">
                  <a:extLst>
                    <a:ext uri="{9D8B030D-6E8A-4147-A177-3AD203B41FA5}">
                      <a16:colId xmlns:a16="http://schemas.microsoft.com/office/drawing/2014/main" val="3412042081"/>
                    </a:ext>
                  </a:extLst>
                </a:gridCol>
                <a:gridCol w="178574">
                  <a:extLst>
                    <a:ext uri="{9D8B030D-6E8A-4147-A177-3AD203B41FA5}">
                      <a16:colId xmlns:a16="http://schemas.microsoft.com/office/drawing/2014/main" val="1462223875"/>
                    </a:ext>
                  </a:extLst>
                </a:gridCol>
                <a:gridCol w="504000">
                  <a:extLst>
                    <a:ext uri="{9D8B030D-6E8A-4147-A177-3AD203B41FA5}">
                      <a16:colId xmlns:a16="http://schemas.microsoft.com/office/drawing/2014/main" val="357322540"/>
                    </a:ext>
                  </a:extLst>
                </a:gridCol>
                <a:gridCol w="172195">
                  <a:extLst>
                    <a:ext uri="{9D8B030D-6E8A-4147-A177-3AD203B41FA5}">
                      <a16:colId xmlns:a16="http://schemas.microsoft.com/office/drawing/2014/main" val="1359663735"/>
                    </a:ext>
                  </a:extLst>
                </a:gridCol>
                <a:gridCol w="360000">
                  <a:extLst>
                    <a:ext uri="{9D8B030D-6E8A-4147-A177-3AD203B41FA5}">
                      <a16:colId xmlns:a16="http://schemas.microsoft.com/office/drawing/2014/main" val="2503694814"/>
                    </a:ext>
                  </a:extLst>
                </a:gridCol>
                <a:gridCol w="178574">
                  <a:extLst>
                    <a:ext uri="{9D8B030D-6E8A-4147-A177-3AD203B41FA5}">
                      <a16:colId xmlns:a16="http://schemas.microsoft.com/office/drawing/2014/main" val="1692615466"/>
                    </a:ext>
                  </a:extLst>
                </a:gridCol>
                <a:gridCol w="364891">
                  <a:extLst>
                    <a:ext uri="{9D8B030D-6E8A-4147-A177-3AD203B41FA5}">
                      <a16:colId xmlns:a16="http://schemas.microsoft.com/office/drawing/2014/main" val="3712268120"/>
                    </a:ext>
                  </a:extLst>
                </a:gridCol>
              </a:tblGrid>
              <a:tr h="413955">
                <a:tc rowSpan="2">
                  <a:txBody>
                    <a:bodyPr/>
                    <a:lstStyle/>
                    <a:p>
                      <a:pPr algn="ctr"/>
                      <a:r>
                        <a:rPr lang="en-GB" sz="4300" b="1" dirty="0">
                          <a:solidFill>
                            <a:schemeClr val="tx1"/>
                          </a:solidFill>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15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2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solidFill>
                            <a:srgbClr val="FF0000"/>
                          </a:solidFill>
                          <a:latin typeface="Century Gothic" panose="020B0502020202020204" pitchFamily="34" charset="0"/>
                        </a:rPr>
                        <a:t>2.4</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solidFill>
                            <a:srgbClr val="FF0000"/>
                          </a:solidFill>
                          <a:latin typeface="Century Gothic" panose="020B0502020202020204" pitchFamily="34" charset="0"/>
                        </a:rPr>
                        <a:t>2.7</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solidFill>
                            <a:srgbClr val="FF0000"/>
                          </a:solidFill>
                          <a:latin typeface="Century Gothic" panose="020B0502020202020204" pitchFamily="34" charset="0"/>
                        </a:rPr>
                        <a:t>2.9</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4300" b="1" dirty="0">
                          <a:solidFill>
                            <a:schemeClr val="tx1"/>
                          </a:solidFill>
                          <a:latin typeface="Century Gothic" panose="020B0502020202020204" pitchFamily="34" charset="0"/>
                        </a:rPr>
                        <a:t>3</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413955">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
        <p:nvSpPr>
          <p:cNvPr id="20" name="Rounded Rectangle 2">
            <a:extLst>
              <a:ext uri="{FF2B5EF4-FFF2-40B4-BE49-F238E27FC236}">
                <a16:creationId xmlns:a16="http://schemas.microsoft.com/office/drawing/2014/main" id="{B903C975-A0B8-4AF2-950D-3EC0DDA9B2E2}"/>
              </a:ext>
            </a:extLst>
          </p:cNvPr>
          <p:cNvSpPr/>
          <p:nvPr/>
        </p:nvSpPr>
        <p:spPr>
          <a:xfrm>
            <a:off x="1527573" y="1777453"/>
            <a:ext cx="1467901" cy="754360"/>
          </a:xfrm>
          <a:prstGeom prst="round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latin typeface="Century Gothic" panose="020B0502020202020204" pitchFamily="34" charset="0"/>
              </a:rPr>
              <a:t> 2 and </a:t>
            </a:r>
          </a:p>
        </p:txBody>
      </p:sp>
      <p:graphicFrame>
        <p:nvGraphicFramePr>
          <p:cNvPr id="21" name="Table 20">
            <a:extLst>
              <a:ext uri="{FF2B5EF4-FFF2-40B4-BE49-F238E27FC236}">
                <a16:creationId xmlns:a16="http://schemas.microsoft.com/office/drawing/2014/main" id="{F8808830-5399-453F-BDD7-A1A66D93534D}"/>
              </a:ext>
            </a:extLst>
          </p:cNvPr>
          <p:cNvGraphicFramePr>
            <a:graphicFrameLocks noGrp="1"/>
          </p:cNvGraphicFramePr>
          <p:nvPr>
            <p:extLst>
              <p:ext uri="{D42A27DB-BD31-4B8C-83A1-F6EECF244321}">
                <p14:modId xmlns:p14="http://schemas.microsoft.com/office/powerpoint/2010/main" val="4081416000"/>
              </p:ext>
            </p:extLst>
          </p:nvPr>
        </p:nvGraphicFramePr>
        <p:xfrm>
          <a:off x="2427929" y="1848959"/>
          <a:ext cx="349384" cy="622378"/>
        </p:xfrm>
        <a:graphic>
          <a:graphicData uri="http://schemas.openxmlformats.org/drawingml/2006/table">
            <a:tbl>
              <a:tblPr firstRow="1" bandRow="1">
                <a:tableStyleId>{5C22544A-7EE6-4342-B048-85BDC9FD1C3A}</a:tableStyleId>
              </a:tblPr>
              <a:tblGrid>
                <a:gridCol w="349384">
                  <a:extLst>
                    <a:ext uri="{9D8B030D-6E8A-4147-A177-3AD203B41FA5}">
                      <a16:colId xmlns:a16="http://schemas.microsoft.com/office/drawing/2014/main" val="281365006"/>
                    </a:ext>
                  </a:extLst>
                </a:gridCol>
              </a:tblGrid>
              <a:tr h="311189">
                <a:tc>
                  <a:txBody>
                    <a:bodyPr/>
                    <a:lstStyle/>
                    <a:p>
                      <a:pPr algn="ctr"/>
                      <a:r>
                        <a:rPr lang="en-GB" sz="1800" b="1" dirty="0">
                          <a:solidFill>
                            <a:schemeClr val="tx1"/>
                          </a:solidFill>
                          <a:latin typeface="Century Gothic" panose="020B0502020202020204" pitchFamily="34" charset="0"/>
                        </a:rPr>
                        <a:t>4</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8615721"/>
                  </a:ext>
                </a:extLst>
              </a:tr>
              <a:tr h="311189">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9846900"/>
                  </a:ext>
                </a:extLst>
              </a:tr>
            </a:tbl>
          </a:graphicData>
        </a:graphic>
      </p:graphicFrame>
      <p:sp>
        <p:nvSpPr>
          <p:cNvPr id="22" name="Rounded Rectangle 44">
            <a:extLst>
              <a:ext uri="{FF2B5EF4-FFF2-40B4-BE49-F238E27FC236}">
                <a16:creationId xmlns:a16="http://schemas.microsoft.com/office/drawing/2014/main" id="{0C3D2349-974E-4B04-A5B8-DAAE115141B1}"/>
              </a:ext>
            </a:extLst>
          </p:cNvPr>
          <p:cNvSpPr/>
          <p:nvPr/>
        </p:nvSpPr>
        <p:spPr>
          <a:xfrm>
            <a:off x="3666738" y="1777313"/>
            <a:ext cx="1467901" cy="754360"/>
          </a:xfrm>
          <a:prstGeom prst="round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latin typeface="Century Gothic" panose="020B0502020202020204" pitchFamily="34" charset="0"/>
              </a:rPr>
              <a:t> 2 and </a:t>
            </a:r>
          </a:p>
        </p:txBody>
      </p:sp>
      <p:sp>
        <p:nvSpPr>
          <p:cNvPr id="23" name="Rounded Rectangle 46">
            <a:extLst>
              <a:ext uri="{FF2B5EF4-FFF2-40B4-BE49-F238E27FC236}">
                <a16:creationId xmlns:a16="http://schemas.microsoft.com/office/drawing/2014/main" id="{7FF37226-20F8-4F5C-B55F-D557D0451CEE}"/>
              </a:ext>
            </a:extLst>
          </p:cNvPr>
          <p:cNvSpPr/>
          <p:nvPr/>
        </p:nvSpPr>
        <p:spPr>
          <a:xfrm>
            <a:off x="5768874" y="1777299"/>
            <a:ext cx="1467901" cy="754360"/>
          </a:xfrm>
          <a:prstGeom prst="roundRect">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latin typeface="Century Gothic" panose="020B0502020202020204" pitchFamily="34" charset="0"/>
              </a:rPr>
              <a:t> 2 and </a:t>
            </a:r>
          </a:p>
        </p:txBody>
      </p:sp>
      <p:graphicFrame>
        <p:nvGraphicFramePr>
          <p:cNvPr id="24" name="Table 23">
            <a:extLst>
              <a:ext uri="{FF2B5EF4-FFF2-40B4-BE49-F238E27FC236}">
                <a16:creationId xmlns:a16="http://schemas.microsoft.com/office/drawing/2014/main" id="{B583D5CC-F462-4181-822A-D5AEEE919C30}"/>
              </a:ext>
            </a:extLst>
          </p:cNvPr>
          <p:cNvGraphicFramePr>
            <a:graphicFrameLocks noGrp="1"/>
          </p:cNvGraphicFramePr>
          <p:nvPr>
            <p:extLst>
              <p:ext uri="{D42A27DB-BD31-4B8C-83A1-F6EECF244321}">
                <p14:modId xmlns:p14="http://schemas.microsoft.com/office/powerpoint/2010/main" val="2792429583"/>
              </p:ext>
            </p:extLst>
          </p:nvPr>
        </p:nvGraphicFramePr>
        <p:xfrm>
          <a:off x="4572000" y="1848959"/>
          <a:ext cx="349384" cy="622378"/>
        </p:xfrm>
        <a:graphic>
          <a:graphicData uri="http://schemas.openxmlformats.org/drawingml/2006/table">
            <a:tbl>
              <a:tblPr firstRow="1" bandRow="1">
                <a:tableStyleId>{5C22544A-7EE6-4342-B048-85BDC9FD1C3A}</a:tableStyleId>
              </a:tblPr>
              <a:tblGrid>
                <a:gridCol w="349384">
                  <a:extLst>
                    <a:ext uri="{9D8B030D-6E8A-4147-A177-3AD203B41FA5}">
                      <a16:colId xmlns:a16="http://schemas.microsoft.com/office/drawing/2014/main" val="281365006"/>
                    </a:ext>
                  </a:extLst>
                </a:gridCol>
              </a:tblGrid>
              <a:tr h="311189">
                <a:tc>
                  <a:txBody>
                    <a:bodyPr/>
                    <a:lstStyle/>
                    <a:p>
                      <a:pPr algn="ctr"/>
                      <a:r>
                        <a:rPr lang="en-GB" sz="1800" b="1" dirty="0">
                          <a:solidFill>
                            <a:schemeClr val="tx1"/>
                          </a:solidFill>
                          <a:latin typeface="Century Gothic" panose="020B0502020202020204" pitchFamily="34" charset="0"/>
                        </a:rPr>
                        <a:t>7</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8615721"/>
                  </a:ext>
                </a:extLst>
              </a:tr>
              <a:tr h="311189">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9846900"/>
                  </a:ext>
                </a:extLst>
              </a:tr>
            </a:tbl>
          </a:graphicData>
        </a:graphic>
      </p:graphicFrame>
      <p:graphicFrame>
        <p:nvGraphicFramePr>
          <p:cNvPr id="25" name="Table 24">
            <a:extLst>
              <a:ext uri="{FF2B5EF4-FFF2-40B4-BE49-F238E27FC236}">
                <a16:creationId xmlns:a16="http://schemas.microsoft.com/office/drawing/2014/main" id="{454254A8-C691-442B-96D6-8CABB6D84A01}"/>
              </a:ext>
            </a:extLst>
          </p:cNvPr>
          <p:cNvGraphicFramePr>
            <a:graphicFrameLocks noGrp="1"/>
          </p:cNvGraphicFramePr>
          <p:nvPr>
            <p:extLst>
              <p:ext uri="{D42A27DB-BD31-4B8C-83A1-F6EECF244321}">
                <p14:modId xmlns:p14="http://schemas.microsoft.com/office/powerpoint/2010/main" val="4156217687"/>
              </p:ext>
            </p:extLst>
          </p:nvPr>
        </p:nvGraphicFramePr>
        <p:xfrm>
          <a:off x="6652284" y="1825466"/>
          <a:ext cx="349384" cy="622378"/>
        </p:xfrm>
        <a:graphic>
          <a:graphicData uri="http://schemas.openxmlformats.org/drawingml/2006/table">
            <a:tbl>
              <a:tblPr firstRow="1" bandRow="1">
                <a:tableStyleId>{5C22544A-7EE6-4342-B048-85BDC9FD1C3A}</a:tableStyleId>
              </a:tblPr>
              <a:tblGrid>
                <a:gridCol w="349384">
                  <a:extLst>
                    <a:ext uri="{9D8B030D-6E8A-4147-A177-3AD203B41FA5}">
                      <a16:colId xmlns:a16="http://schemas.microsoft.com/office/drawing/2014/main" val="281365006"/>
                    </a:ext>
                  </a:extLst>
                </a:gridCol>
              </a:tblGrid>
              <a:tr h="311189">
                <a:tc>
                  <a:txBody>
                    <a:bodyPr/>
                    <a:lstStyle/>
                    <a:p>
                      <a:pPr algn="ctr"/>
                      <a:r>
                        <a:rPr lang="en-GB" sz="1800" b="1" dirty="0">
                          <a:solidFill>
                            <a:schemeClr val="tx1"/>
                          </a:solidFill>
                          <a:latin typeface="Century Gothic" panose="020B0502020202020204" pitchFamily="34" charset="0"/>
                        </a:rPr>
                        <a:t>9</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8615721"/>
                  </a:ext>
                </a:extLst>
              </a:tr>
              <a:tr h="311189">
                <a:tc>
                  <a:txBody>
                    <a:bodyPr/>
                    <a:lstStyle/>
                    <a:p>
                      <a:pPr algn="ctr"/>
                      <a:r>
                        <a:rPr lang="en-GB" sz="1800" b="1" dirty="0">
                          <a:latin typeface="Century Gothic" panose="020B0502020202020204" pitchFamily="34" charset="0"/>
                        </a:rPr>
                        <a:t>10</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9846900"/>
                  </a:ext>
                </a:extLst>
              </a:tr>
            </a:tbl>
          </a:graphicData>
        </a:graphic>
      </p:graphicFrame>
    </p:spTree>
    <p:extLst>
      <p:ext uri="{BB962C8B-B14F-4D97-AF65-F5344CB8AC3E}">
        <p14:creationId xmlns:p14="http://schemas.microsoft.com/office/powerpoint/2010/main" val="911281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Mark 4.8 on the number line.</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179922A6-7883-4683-A7E0-DB5E6E495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492" y="3705919"/>
            <a:ext cx="6096366" cy="552267"/>
          </a:xfrm>
          <a:prstGeom prst="rect">
            <a:avLst/>
          </a:prstGeom>
        </p:spPr>
      </p:pic>
      <p:graphicFrame>
        <p:nvGraphicFramePr>
          <p:cNvPr id="17" name="Table 16">
            <a:extLst>
              <a:ext uri="{FF2B5EF4-FFF2-40B4-BE49-F238E27FC236}">
                <a16:creationId xmlns:a16="http://schemas.microsoft.com/office/drawing/2014/main" id="{C832D4A4-B246-4E19-A9A3-55697765C679}"/>
              </a:ext>
            </a:extLst>
          </p:cNvPr>
          <p:cNvGraphicFramePr>
            <a:graphicFrameLocks noGrp="1"/>
          </p:cNvGraphicFramePr>
          <p:nvPr>
            <p:extLst>
              <p:ext uri="{D42A27DB-BD31-4B8C-83A1-F6EECF244321}">
                <p14:modId xmlns:p14="http://schemas.microsoft.com/office/powerpoint/2010/main" val="3872083608"/>
              </p:ext>
            </p:extLst>
          </p:nvPr>
        </p:nvGraphicFramePr>
        <p:xfrm>
          <a:off x="1074864" y="2987229"/>
          <a:ext cx="6700773" cy="840675"/>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349311791"/>
                    </a:ext>
                  </a:extLst>
                </a:gridCol>
                <a:gridCol w="364891">
                  <a:extLst>
                    <a:ext uri="{9D8B030D-6E8A-4147-A177-3AD203B41FA5}">
                      <a16:colId xmlns:a16="http://schemas.microsoft.com/office/drawing/2014/main" val="3866575784"/>
                    </a:ext>
                  </a:extLst>
                </a:gridCol>
                <a:gridCol w="323876">
                  <a:extLst>
                    <a:ext uri="{9D8B030D-6E8A-4147-A177-3AD203B41FA5}">
                      <a16:colId xmlns:a16="http://schemas.microsoft.com/office/drawing/2014/main" val="2979139237"/>
                    </a:ext>
                  </a:extLst>
                </a:gridCol>
                <a:gridCol w="172195">
                  <a:extLst>
                    <a:ext uri="{9D8B030D-6E8A-4147-A177-3AD203B41FA5}">
                      <a16:colId xmlns:a16="http://schemas.microsoft.com/office/drawing/2014/main" val="3727327478"/>
                    </a:ext>
                  </a:extLst>
                </a:gridCol>
                <a:gridCol w="323876">
                  <a:extLst>
                    <a:ext uri="{9D8B030D-6E8A-4147-A177-3AD203B41FA5}">
                      <a16:colId xmlns:a16="http://schemas.microsoft.com/office/drawing/2014/main" val="3077631342"/>
                    </a:ext>
                  </a:extLst>
                </a:gridCol>
                <a:gridCol w="178574">
                  <a:extLst>
                    <a:ext uri="{9D8B030D-6E8A-4147-A177-3AD203B41FA5}">
                      <a16:colId xmlns:a16="http://schemas.microsoft.com/office/drawing/2014/main" val="3808269535"/>
                    </a:ext>
                  </a:extLst>
                </a:gridCol>
                <a:gridCol w="648000">
                  <a:extLst>
                    <a:ext uri="{9D8B030D-6E8A-4147-A177-3AD203B41FA5}">
                      <a16:colId xmlns:a16="http://schemas.microsoft.com/office/drawing/2014/main" val="1751717324"/>
                    </a:ext>
                  </a:extLst>
                </a:gridCol>
                <a:gridCol w="172195">
                  <a:extLst>
                    <a:ext uri="{9D8B030D-6E8A-4147-A177-3AD203B41FA5}">
                      <a16:colId xmlns:a16="http://schemas.microsoft.com/office/drawing/2014/main" val="1915410697"/>
                    </a:ext>
                  </a:extLst>
                </a:gridCol>
                <a:gridCol w="323876">
                  <a:extLst>
                    <a:ext uri="{9D8B030D-6E8A-4147-A177-3AD203B41FA5}">
                      <a16:colId xmlns:a16="http://schemas.microsoft.com/office/drawing/2014/main" val="2969532907"/>
                    </a:ext>
                  </a:extLst>
                </a:gridCol>
                <a:gridCol w="178574">
                  <a:extLst>
                    <a:ext uri="{9D8B030D-6E8A-4147-A177-3AD203B41FA5}">
                      <a16:colId xmlns:a16="http://schemas.microsoft.com/office/drawing/2014/main" val="3160806860"/>
                    </a:ext>
                  </a:extLst>
                </a:gridCol>
                <a:gridCol w="323876">
                  <a:extLst>
                    <a:ext uri="{9D8B030D-6E8A-4147-A177-3AD203B41FA5}">
                      <a16:colId xmlns:a16="http://schemas.microsoft.com/office/drawing/2014/main" val="2031683000"/>
                    </a:ext>
                  </a:extLst>
                </a:gridCol>
                <a:gridCol w="172195">
                  <a:extLst>
                    <a:ext uri="{9D8B030D-6E8A-4147-A177-3AD203B41FA5}">
                      <a16:colId xmlns:a16="http://schemas.microsoft.com/office/drawing/2014/main" val="1538508092"/>
                    </a:ext>
                  </a:extLst>
                </a:gridCol>
                <a:gridCol w="612000">
                  <a:extLst>
                    <a:ext uri="{9D8B030D-6E8A-4147-A177-3AD203B41FA5}">
                      <a16:colId xmlns:a16="http://schemas.microsoft.com/office/drawing/2014/main" val="2204775225"/>
                    </a:ext>
                  </a:extLst>
                </a:gridCol>
                <a:gridCol w="178574">
                  <a:extLst>
                    <a:ext uri="{9D8B030D-6E8A-4147-A177-3AD203B41FA5}">
                      <a16:colId xmlns:a16="http://schemas.microsoft.com/office/drawing/2014/main" val="910370131"/>
                    </a:ext>
                  </a:extLst>
                </a:gridCol>
                <a:gridCol w="323876">
                  <a:extLst>
                    <a:ext uri="{9D8B030D-6E8A-4147-A177-3AD203B41FA5}">
                      <a16:colId xmlns:a16="http://schemas.microsoft.com/office/drawing/2014/main" val="3412042081"/>
                    </a:ext>
                  </a:extLst>
                </a:gridCol>
                <a:gridCol w="36000">
                  <a:extLst>
                    <a:ext uri="{9D8B030D-6E8A-4147-A177-3AD203B41FA5}">
                      <a16:colId xmlns:a16="http://schemas.microsoft.com/office/drawing/2014/main" val="1462223875"/>
                    </a:ext>
                  </a:extLst>
                </a:gridCol>
                <a:gridCol w="504000">
                  <a:extLst>
                    <a:ext uri="{9D8B030D-6E8A-4147-A177-3AD203B41FA5}">
                      <a16:colId xmlns:a16="http://schemas.microsoft.com/office/drawing/2014/main" val="357322540"/>
                    </a:ext>
                  </a:extLst>
                </a:gridCol>
                <a:gridCol w="172195">
                  <a:extLst>
                    <a:ext uri="{9D8B030D-6E8A-4147-A177-3AD203B41FA5}">
                      <a16:colId xmlns:a16="http://schemas.microsoft.com/office/drawing/2014/main" val="1359663735"/>
                    </a:ext>
                  </a:extLst>
                </a:gridCol>
                <a:gridCol w="180000">
                  <a:extLst>
                    <a:ext uri="{9D8B030D-6E8A-4147-A177-3AD203B41FA5}">
                      <a16:colId xmlns:a16="http://schemas.microsoft.com/office/drawing/2014/main" val="2503694814"/>
                    </a:ext>
                  </a:extLst>
                </a:gridCol>
                <a:gridCol w="288000">
                  <a:extLst>
                    <a:ext uri="{9D8B030D-6E8A-4147-A177-3AD203B41FA5}">
                      <a16:colId xmlns:a16="http://schemas.microsoft.com/office/drawing/2014/main" val="1692615466"/>
                    </a:ext>
                  </a:extLst>
                </a:gridCol>
                <a:gridCol w="612000">
                  <a:extLst>
                    <a:ext uri="{9D8B030D-6E8A-4147-A177-3AD203B41FA5}">
                      <a16:colId xmlns:a16="http://schemas.microsoft.com/office/drawing/2014/main" val="3712268120"/>
                    </a:ext>
                  </a:extLst>
                </a:gridCol>
              </a:tblGrid>
              <a:tr h="413955">
                <a:tc rowSpan="2">
                  <a:txBody>
                    <a:bodyPr/>
                    <a:lstStyle/>
                    <a:p>
                      <a:pPr algn="ctr"/>
                      <a:r>
                        <a:rPr lang="en-GB" sz="4400" b="1" dirty="0">
                          <a:solidFill>
                            <a:schemeClr val="tx1"/>
                          </a:solidFill>
                          <a:latin typeface="Century Gothic" panose="020B0502020202020204" pitchFamily="34" charset="0"/>
                        </a:rPr>
                        <a:t>4</a:t>
                      </a:r>
                      <a:endParaRPr lang="en-GB" sz="2400" b="1" dirty="0">
                        <a:solidFill>
                          <a:schemeClr val="tx1"/>
                        </a:solidFill>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12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2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9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4400" b="1" dirty="0">
                          <a:solidFill>
                            <a:schemeClr val="tx1"/>
                          </a:solidFill>
                          <a:latin typeface="Century Gothic" panose="020B0502020202020204" pitchFamily="34" charset="0"/>
                        </a:rPr>
                        <a:t>5</a:t>
                      </a:r>
                      <a:endParaRPr lang="en-GB" sz="2000" b="1" dirty="0">
                        <a:solidFill>
                          <a:schemeClr val="tx1"/>
                        </a:solidFill>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413955">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solidFill>
                          <a:srgbClr val="FF0000"/>
                        </a:solidFill>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5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5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1301918625"/>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8" ma:contentTypeDescription="Create a new document." ma:contentTypeScope="" ma:versionID="f9bae57d942f349496b0c157240b0a3b">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61ec2ab7abc56edcd4447b1e74a28c5"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F68F159A-078F-42E0-8D00-43F8481685B7}"/>
</file>

<file path=customXml/itemProps3.xml><?xml version="1.0" encoding="utf-8"?>
<ds:datastoreItem xmlns:ds="http://schemas.openxmlformats.org/officeDocument/2006/customXml" ds:itemID="{0EF8F11D-A449-4684-B8E0-461263A2E192}">
  <ds:schemaRefs>
    <ds:schemaRef ds:uri="http://purl.org/dc/elements/1.1/"/>
    <ds:schemaRef ds:uri="http://schemas.openxmlformats.org/package/2006/metadata/core-properties"/>
    <ds:schemaRef ds:uri="http://www.w3.org/XML/1998/namespace"/>
    <ds:schemaRef ds:uri="http://schemas.microsoft.com/office/infopath/2007/PartnerControls"/>
    <ds:schemaRef ds:uri="http://purl.org/dc/dcmitype/"/>
    <ds:schemaRef ds:uri="http://purl.org/dc/terms/"/>
    <ds:schemaRef ds:uri="http://schemas.microsoft.com/office/2006/metadata/properties"/>
    <ds:schemaRef ds:uri="http://schemas.microsoft.com/office/2006/documentManagement/types"/>
    <ds:schemaRef ds:uri="http://schemas.microsoft.com/sharepoint/v3"/>
    <ds:schemaRef ds:uri="0f0ae0ff-29c4-4766-b250-c1a9bee8d430"/>
    <ds:schemaRef ds:uri="86144f90-c7b6-48d0-aae5-f5e9e48cc3df"/>
  </ds:schemaRefs>
</ds:datastoreItem>
</file>

<file path=docProps/app.xml><?xml version="1.0" encoding="utf-8"?>
<Properties xmlns="http://schemas.openxmlformats.org/officeDocument/2006/extended-properties" xmlns:vt="http://schemas.openxmlformats.org/officeDocument/2006/docPropsVTypes">
  <Template>Office Theme</Template>
  <TotalTime>1341</TotalTime>
  <Words>799</Words>
  <Application>Microsoft Office PowerPoint</Application>
  <PresentationFormat>On-screen Show (4:3)</PresentationFormat>
  <Paragraphs>399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Berkeley</cp:lastModifiedBy>
  <cp:revision>47</cp:revision>
  <dcterms:created xsi:type="dcterms:W3CDTF">2018-03-17T10:08:43Z</dcterms:created>
  <dcterms:modified xsi:type="dcterms:W3CDTF">2019-02-14T13:45:56Z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