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Twister  </a:t>
            </a: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Pronunciation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2050" name="Picture 2" descr="Testing Alexa Skills is Now a lot Easier | Bespoken Blog">
            <a:extLst>
              <a:ext uri="{FF2B5EF4-FFF2-40B4-BE49-F238E27FC236}">
                <a16:creationId xmlns:a16="http://schemas.microsoft.com/office/drawing/2014/main" id="{9DC125C0-2A2A-4C00-BB13-3258A81D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9180075-3029-4B7A-ADAE-79A25B8DB337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Clap Syllables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clap | Slack App Directory">
            <a:extLst>
              <a:ext uri="{FF2B5EF4-FFF2-40B4-BE49-F238E27FC236}">
                <a16:creationId xmlns:a16="http://schemas.microsoft.com/office/drawing/2014/main" id="{C93D750F-DEF4-4438-986C-F226B0C9A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37" y="3630636"/>
            <a:ext cx="2307102" cy="23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F18240-698D-4F2A-B1F8-3CFE233324A3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Definition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0" y="256368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65695" y="4016813"/>
            <a:ext cx="612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Someone that twists or repeatedly turns something.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</a:rPr>
              <a:t>A tornado or whirlwind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9218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7" y="145428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9462" y="3429000"/>
            <a:ext cx="87130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Noun</a:t>
            </a:r>
          </a:p>
          <a:p>
            <a:pPr algn="ctr"/>
            <a:endParaRPr lang="en-GB" sz="800" b="1" dirty="0"/>
          </a:p>
          <a:p>
            <a:r>
              <a:rPr lang="en-GB" sz="3200" b="1" dirty="0"/>
              <a:t>What is the root of this word?</a:t>
            </a:r>
          </a:p>
          <a:p>
            <a:r>
              <a:rPr lang="en-GB" sz="3200" b="1" dirty="0"/>
              <a:t>What part of this word turns it from a verb into a noun? </a:t>
            </a:r>
          </a:p>
        </p:txBody>
      </p:sp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4A9C5-8D22-418E-A5ED-4A787F08323E}"/>
              </a:ext>
            </a:extLst>
          </p:cNvPr>
          <p:cNvSpPr txBox="1"/>
          <p:nvPr/>
        </p:nvSpPr>
        <p:spPr>
          <a:xfrm>
            <a:off x="2438400" y="4056993"/>
            <a:ext cx="7609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twister cut through the mid-west town sucking up trees, cars and houses. </a:t>
            </a:r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Share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40" y="3575875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Edit and Challenge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5122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37" y="3325813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hallenge of the Day - Archibald First School">
            <a:extLst>
              <a:ext uri="{FF2B5EF4-FFF2-40B4-BE49-F238E27FC236}">
                <a16:creationId xmlns:a16="http://schemas.microsoft.com/office/drawing/2014/main" id="{66CCBD2D-9540-45D3-BDBD-C07B25C00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25813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CFB266D-7878-445C-991A-9CF989462C0E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81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Bernard MT Condensed</vt:lpstr>
      <vt:lpstr>Calibri</vt:lpstr>
      <vt:lpstr>Calibri Light</vt:lpstr>
      <vt:lpstr>Office Theme</vt:lpstr>
      <vt:lpstr>Word of the Day</vt:lpstr>
      <vt:lpstr>Pronunciation</vt:lpstr>
      <vt:lpstr>Clap Syllables</vt:lpstr>
      <vt:lpstr>Definition</vt:lpstr>
      <vt:lpstr>Word Class</vt:lpstr>
      <vt:lpstr>Exemplar Sentence</vt:lpstr>
      <vt:lpstr>Oral Creation and Rehearsal</vt:lpstr>
      <vt:lpstr>Orally Share</vt:lpstr>
      <vt:lpstr>Orally Edit and Challenge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Robert Eves</cp:lastModifiedBy>
  <cp:revision>24</cp:revision>
  <dcterms:created xsi:type="dcterms:W3CDTF">2020-05-19T09:50:45Z</dcterms:created>
  <dcterms:modified xsi:type="dcterms:W3CDTF">2021-02-28T17:54:41Z</dcterms:modified>
</cp:coreProperties>
</file>