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6" r:id="rId3"/>
    <p:sldId id="261" r:id="rId4"/>
    <p:sldId id="267" r:id="rId5"/>
    <p:sldId id="270" r:id="rId6"/>
    <p:sldId id="268" r:id="rId7"/>
    <p:sldId id="269" r:id="rId8"/>
    <p:sldId id="271" r:id="rId9"/>
    <p:sldId id="272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EE617-8E47-47A4-A3FD-71331A70A0A5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D60A0-F052-4521-B070-EF780F0A2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0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D60A0-F052-4521-B070-EF780F0A2BE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75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7337-DE6C-48D8-A02B-C168A26829D6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E21-05AE-4A58-9B22-984EF83E0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60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7337-DE6C-48D8-A02B-C168A26829D6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E21-05AE-4A58-9B22-984EF83E0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36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7337-DE6C-48D8-A02B-C168A26829D6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E21-05AE-4A58-9B22-984EF83E0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6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7337-DE6C-48D8-A02B-C168A26829D6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E21-05AE-4A58-9B22-984EF83E0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7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7337-DE6C-48D8-A02B-C168A26829D6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E21-05AE-4A58-9B22-984EF83E0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30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7337-DE6C-48D8-A02B-C168A26829D6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E21-05AE-4A58-9B22-984EF83E0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34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7337-DE6C-48D8-A02B-C168A26829D6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E21-05AE-4A58-9B22-984EF83E0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40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7337-DE6C-48D8-A02B-C168A26829D6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E21-05AE-4A58-9B22-984EF83E0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14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7337-DE6C-48D8-A02B-C168A26829D6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E21-05AE-4A58-9B22-984EF83E0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98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7337-DE6C-48D8-A02B-C168A26829D6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E21-05AE-4A58-9B22-984EF83E0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15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7337-DE6C-48D8-A02B-C168A26829D6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E21-05AE-4A58-9B22-984EF83E0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5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97337-DE6C-48D8-A02B-C168A26829D6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8FE21-05AE-4A58-9B22-984EF83E0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66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HfIuIQaOLlY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2488" y="92075"/>
            <a:ext cx="9144000" cy="2387600"/>
          </a:xfrm>
        </p:spPr>
        <p:txBody>
          <a:bodyPr>
            <a:normAutofit/>
          </a:bodyPr>
          <a:lstStyle/>
          <a:p>
            <a:r>
              <a:rPr lang="en-GB" sz="8800" b="1" dirty="0" smtClean="0">
                <a:latin typeface="Comic Sans MS" panose="030F0702030302020204" pitchFamily="66" charset="0"/>
              </a:rPr>
              <a:t>Stanley’s stick </a:t>
            </a:r>
            <a:endParaRPr lang="en-GB" sz="88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059" y="2479675"/>
            <a:ext cx="4311455" cy="369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79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4" y="431802"/>
            <a:ext cx="106818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solidFill>
                  <a:srgbClr val="0070C0"/>
                </a:solidFill>
              </a:rPr>
              <a:t>Your task!</a:t>
            </a: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4839286" y="5086303"/>
            <a:ext cx="7019352" cy="9037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2303" y="5343715"/>
            <a:ext cx="2921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Remember!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92724" y="2697497"/>
            <a:ext cx="90171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70C0"/>
                </a:solidFill>
              </a:rPr>
              <a:t>Use your imagination!!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 smtClean="0">
                <a:solidFill>
                  <a:srgbClr val="0070C0"/>
                </a:solidFill>
              </a:rPr>
              <a:t>Choose </a:t>
            </a:r>
            <a:r>
              <a:rPr lang="en-GB" sz="2000" b="1" dirty="0" smtClean="0">
                <a:solidFill>
                  <a:srgbClr val="0070C0"/>
                </a:solidFill>
              </a:rPr>
              <a:t>a good character or an evil character.</a:t>
            </a:r>
          </a:p>
          <a:p>
            <a:r>
              <a:rPr lang="en-GB" sz="2000" b="1" dirty="0" smtClean="0">
                <a:solidFill>
                  <a:srgbClr val="0070C0"/>
                </a:solidFill>
              </a:rPr>
              <a:t>Decide how they act. How would they move? What would they say?</a:t>
            </a:r>
          </a:p>
          <a:p>
            <a:r>
              <a:rPr lang="en-GB" sz="2000" b="1" dirty="0" smtClean="0">
                <a:solidFill>
                  <a:srgbClr val="0070C0"/>
                </a:solidFill>
              </a:rPr>
              <a:t>You could use your imagination ‘</a:t>
            </a:r>
            <a:r>
              <a:rPr lang="en-GB" sz="2000" b="1" dirty="0" err="1" smtClean="0">
                <a:solidFill>
                  <a:srgbClr val="0070C0"/>
                </a:solidFill>
              </a:rPr>
              <a:t>fantasticks</a:t>
            </a:r>
            <a:r>
              <a:rPr lang="en-GB" sz="2000" b="1" dirty="0" smtClean="0">
                <a:solidFill>
                  <a:srgbClr val="0070C0"/>
                </a:solidFill>
              </a:rPr>
              <a:t>’ to help you too</a:t>
            </a:r>
          </a:p>
          <a:p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 smtClean="0">
                <a:solidFill>
                  <a:srgbClr val="0070C0"/>
                </a:solidFill>
              </a:rPr>
              <a:t>Act out being this character and ask a grown up to record and upload it. </a:t>
            </a:r>
            <a:endParaRPr lang="en-GB" sz="2000" b="1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3308" y="299862"/>
            <a:ext cx="2892011" cy="256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727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012" y="2219499"/>
            <a:ext cx="103970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Comic Sans MS" panose="030F0702030302020204" pitchFamily="66" charset="0"/>
              </a:rPr>
              <a:t>WALT: </a:t>
            </a:r>
          </a:p>
          <a:p>
            <a:r>
              <a:rPr lang="en-GB" sz="6600" dirty="0" smtClean="0">
                <a:latin typeface="Comic Sans MS" panose="030F0702030302020204" pitchFamily="66" charset="0"/>
              </a:rPr>
              <a:t>to use our imagination</a:t>
            </a:r>
            <a:r>
              <a:rPr lang="en-GB" sz="6000" dirty="0" smtClean="0"/>
              <a:t>. 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54067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2668" y="429492"/>
            <a:ext cx="118893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Shared reading</a:t>
            </a:r>
          </a:p>
          <a:p>
            <a:endParaRPr lang="en-GB" sz="5400" dirty="0">
              <a:latin typeface="Comic Sans MS" panose="030F0702030302020204" pitchFamily="66" charset="0"/>
            </a:endParaRPr>
          </a:p>
          <a:p>
            <a:r>
              <a:rPr lang="en-GB" u="sng" dirty="0">
                <a:hlinkClick r:id="rId2"/>
              </a:rPr>
              <a:t>https://www.youtube.com/watch?v=HfIuIQaOLlY</a:t>
            </a:r>
            <a:endParaRPr lang="en-GB" dirty="0"/>
          </a:p>
          <a:p>
            <a:r>
              <a:rPr lang="en-GB" sz="5400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to part where Stanley throws it into sea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6167" y="674978"/>
            <a:ext cx="5825048" cy="516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7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4273" y="1548703"/>
            <a:ext cx="4049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Word of the day!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19474" y="2888620"/>
            <a:ext cx="5059508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GB" sz="6600" noProof="0" dirty="0" smtClean="0">
                <a:solidFill>
                  <a:prstClr val="black"/>
                </a:solidFill>
                <a:highlight>
                  <a:srgbClr val="00FFFF"/>
                </a:highligh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pretending</a:t>
            </a:r>
            <a:endParaRPr kumimoji="0" lang="en-GB" sz="8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5782" y="4299256"/>
            <a:ext cx="88450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 you think this word means?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Draw it!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you use it in a sentence – write the sentence down.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35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4273" y="1548703"/>
            <a:ext cx="4049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Word of the day!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19474" y="2888620"/>
            <a:ext cx="4533035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GB" sz="6600" noProof="0" dirty="0" smtClean="0">
                <a:solidFill>
                  <a:prstClr val="black"/>
                </a:solidFill>
                <a:highlight>
                  <a:srgbClr val="00FFFF"/>
                </a:highligh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pretending</a:t>
            </a:r>
            <a:endParaRPr kumimoji="0" lang="en-GB" sz="8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5781" y="4299256"/>
            <a:ext cx="965534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</a:p>
          <a:p>
            <a:r>
              <a:rPr lang="en-GB" sz="2800" dirty="0"/>
              <a:t>behave so as to make it appear that something is the case when in fact it is not.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07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7510" y="699602"/>
            <a:ext cx="3373211" cy="1189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GB" sz="6600" dirty="0" smtClean="0">
                <a:solidFill>
                  <a:prstClr val="black"/>
                </a:solidFill>
                <a:highlight>
                  <a:srgbClr val="00FFFF"/>
                </a:highligh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Fantasy</a:t>
            </a:r>
            <a:endParaRPr kumimoji="0" lang="en-GB" sz="8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6948" y="544674"/>
            <a:ext cx="884505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400" dirty="0" smtClean="0"/>
              <a:t>A </a:t>
            </a:r>
            <a:r>
              <a:rPr lang="en-GB" sz="2400" b="1" dirty="0" smtClean="0"/>
              <a:t>fantasy</a:t>
            </a:r>
            <a:r>
              <a:rPr lang="en-GB" sz="2400" dirty="0" smtClean="0"/>
              <a:t> is something you imagine, which might involve dragons, unicorns, or an imaginary best friend. If you live in a </a:t>
            </a:r>
            <a:r>
              <a:rPr lang="en-GB" sz="2400" b="1" dirty="0" smtClean="0"/>
              <a:t>fantasy</a:t>
            </a:r>
            <a:r>
              <a:rPr lang="en-GB" sz="2400" dirty="0" smtClean="0"/>
              <a:t> world, you're not worrying much about reality — pleasant, maybe, but not very practical. </a:t>
            </a:r>
            <a:r>
              <a:rPr lang="en-GB" sz="2400" b="1" dirty="0" smtClean="0"/>
              <a:t>Fantasy</a:t>
            </a:r>
            <a:r>
              <a:rPr lang="en-GB" sz="2400" dirty="0" smtClean="0"/>
              <a:t> is dreams and </a:t>
            </a:r>
            <a:r>
              <a:rPr lang="en-GB" sz="2400" b="1" dirty="0" smtClean="0"/>
              <a:t>imagination</a:t>
            </a:r>
            <a:r>
              <a:rPr lang="en-GB" sz="240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700150"/>
            <a:ext cx="9948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Can you think of some examples? Maybe stories that you have read?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562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rek | fictional character | Britann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48" y="298882"/>
            <a:ext cx="4291734" cy="257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arnerBros.com | The Wizard of Oz | Mov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036" y="405807"/>
            <a:ext cx="4722382" cy="236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Movie Review: 'Wall·E' | The New Republ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66" y="3944688"/>
            <a:ext cx="4000788" cy="266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atch Big Hero 6 | Full movie | Disney+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646" y="3823854"/>
            <a:ext cx="4428505" cy="247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1054" y="3110760"/>
            <a:ext cx="3427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are all of these examples of?</a:t>
            </a:r>
          </a:p>
        </p:txBody>
      </p:sp>
    </p:spTree>
    <p:extLst>
      <p:ext uri="{BB962C8B-B14F-4D97-AF65-F5344CB8AC3E}">
        <p14:creationId xmlns:p14="http://schemas.microsoft.com/office/powerpoint/2010/main" val="725750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hrek | fictional character | Britann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48" y="298882"/>
            <a:ext cx="3565861" cy="213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8902" y="2564101"/>
            <a:ext cx="71400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Good characters	</a:t>
            </a:r>
            <a:r>
              <a:rPr lang="en-GB" dirty="0" smtClean="0">
                <a:latin typeface="Comic Sans MS" panose="030F0702030302020204" pitchFamily="66" charset="0"/>
              </a:rPr>
              <a:t>	      </a:t>
            </a:r>
            <a:r>
              <a:rPr lang="en-GB" sz="2400" dirty="0" smtClean="0">
                <a:latin typeface="Comic Sans MS" panose="030F0702030302020204" pitchFamily="66" charset="0"/>
              </a:rPr>
              <a:t>Evil/bad characters</a:t>
            </a: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Donkey					Lord </a:t>
            </a:r>
            <a:r>
              <a:rPr lang="en-GB" dirty="0" err="1" smtClean="0">
                <a:latin typeface="Comic Sans MS" panose="030F0702030302020204" pitchFamily="66" charset="0"/>
              </a:rPr>
              <a:t>Farquaad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Shrek					</a:t>
            </a:r>
            <a:r>
              <a:rPr lang="en-GB" dirty="0" err="1" smtClean="0">
                <a:latin typeface="Comic Sans MS" panose="030F0702030302020204" pitchFamily="66" charset="0"/>
              </a:rPr>
              <a:t>Rumplestiltskin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Princess Fiona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Lord Farquaad -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437" y="1945018"/>
            <a:ext cx="142875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umpelstiltskin (Shrek) | Villains Wiki | Fand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7885" y="298882"/>
            <a:ext cx="1451552" cy="310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rincess Fiona | Heroes and villians Wiki | Fando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5" y="2564101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28655" y="5070764"/>
            <a:ext cx="6241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How do good and evil characters act?</a:t>
            </a:r>
          </a:p>
          <a:p>
            <a:r>
              <a:rPr lang="en-GB" dirty="0" smtClean="0"/>
              <a:t>Do they have the same characteristics or are they very different?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068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18" y="1086884"/>
            <a:ext cx="3448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Good characters</a:t>
            </a:r>
            <a:endParaRPr lang="en-GB" sz="3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0" y="1086884"/>
            <a:ext cx="41024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Evil/bad characters</a:t>
            </a:r>
            <a:endParaRPr lang="en-GB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735080" y="1379271"/>
            <a:ext cx="14556" cy="4245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400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171</Words>
  <Application>Microsoft Office PowerPoint</Application>
  <PresentationFormat>Widescreen</PresentationFormat>
  <Paragraphs>39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Times New Roman</vt:lpstr>
      <vt:lpstr>Office Theme</vt:lpstr>
      <vt:lpstr>Stanley’s stick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Johns Green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snowy day</dc:title>
  <dc:creator>Staff - Rachel Scotting</dc:creator>
  <cp:lastModifiedBy>Staff - Rachel Scotting</cp:lastModifiedBy>
  <cp:revision>22</cp:revision>
  <dcterms:created xsi:type="dcterms:W3CDTF">2021-01-06T10:30:27Z</dcterms:created>
  <dcterms:modified xsi:type="dcterms:W3CDTF">2021-02-25T17:33:36Z</dcterms:modified>
</cp:coreProperties>
</file>