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  <p:sldMasterId id="2147483688" r:id="rId12"/>
  </p:sldMasterIdLst>
  <p:notesMasterIdLst>
    <p:notesMasterId r:id="rId31"/>
  </p:notesMasterIdLst>
  <p:sldIdLst>
    <p:sldId id="515" r:id="rId13"/>
    <p:sldId id="522" r:id="rId14"/>
    <p:sldId id="297" r:id="rId15"/>
    <p:sldId id="486" r:id="rId16"/>
    <p:sldId id="513" r:id="rId17"/>
    <p:sldId id="516" r:id="rId18"/>
    <p:sldId id="517" r:id="rId19"/>
    <p:sldId id="299" r:id="rId20"/>
    <p:sldId id="498" r:id="rId21"/>
    <p:sldId id="501" r:id="rId22"/>
    <p:sldId id="511" r:id="rId23"/>
    <p:sldId id="502" r:id="rId24"/>
    <p:sldId id="505" r:id="rId25"/>
    <p:sldId id="514" r:id="rId26"/>
    <p:sldId id="518" r:id="rId27"/>
    <p:sldId id="523" r:id="rId28"/>
    <p:sldId id="519" r:id="rId29"/>
    <p:sldId id="52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  <p:cmAuthor id="2" name="Louise Collinson" initials="LC" lastIdx="2" clrIdx="1">
    <p:extLst>
      <p:ext uri="{19B8F6BF-5375-455C-9EA6-DF929625EA0E}">
        <p15:presenceInfo xmlns:p15="http://schemas.microsoft.com/office/powerpoint/2012/main" userId="Louise Collin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258E0846-D8EB-4B2D-B76A-546962B5C380}"/>
    <pc:docChg chg="custSel modSld">
      <pc:chgData name="James Clegg" userId="c6df1435-7a36-4b38-be4d-16e68e91152f" providerId="ADAL" clId="{258E0846-D8EB-4B2D-B76A-546962B5C380}" dt="2021-03-04T13:38:13.617" v="10"/>
      <pc:docMkLst>
        <pc:docMk/>
      </pc:docMkLst>
      <pc:sldChg chg="modTransition">
        <pc:chgData name="James Clegg" userId="c6df1435-7a36-4b38-be4d-16e68e91152f" providerId="ADAL" clId="{258E0846-D8EB-4B2D-B76A-546962B5C380}" dt="2021-03-04T13:38:13.617" v="10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258E0846-D8EB-4B2D-B76A-546962B5C380}" dt="2021-03-04T13:38:13.617" v="10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258E0846-D8EB-4B2D-B76A-546962B5C380}" dt="2021-03-04T13:38:13.617" v="10"/>
        <pc:sldMkLst>
          <pc:docMk/>
          <pc:sldMk cId="292426147" sldId="316"/>
        </pc:sldMkLst>
        <pc:picChg chg="del">
          <ac:chgData name="James Clegg" userId="c6df1435-7a36-4b38-be4d-16e68e91152f" providerId="ADAL" clId="{258E0846-D8EB-4B2D-B76A-546962B5C380}" dt="2021-03-04T13:37:13.677" v="5" actId="478"/>
          <ac:picMkLst>
            <pc:docMk/>
            <pc:sldMk cId="292426147" sldId="31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58E0846-D8EB-4B2D-B76A-546962B5C380}" dt="2021-03-04T13:38:13.617" v="10"/>
        <pc:sldMkLst>
          <pc:docMk/>
          <pc:sldMk cId="3107021364" sldId="465"/>
        </pc:sldMkLst>
        <pc:picChg chg="del">
          <ac:chgData name="James Clegg" userId="c6df1435-7a36-4b38-be4d-16e68e91152f" providerId="ADAL" clId="{258E0846-D8EB-4B2D-B76A-546962B5C380}" dt="2021-03-04T13:37:26.029" v="9" actId="478"/>
          <ac:picMkLst>
            <pc:docMk/>
            <pc:sldMk cId="3107021364" sldId="465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58E0846-D8EB-4B2D-B76A-546962B5C380}" dt="2021-03-04T13:38:13.617" v="10"/>
        <pc:sldMkLst>
          <pc:docMk/>
          <pc:sldMk cId="1917967212" sldId="486"/>
        </pc:sldMkLst>
        <pc:picChg chg="del">
          <ac:chgData name="James Clegg" userId="c6df1435-7a36-4b38-be4d-16e68e91152f" providerId="ADAL" clId="{258E0846-D8EB-4B2D-B76A-546962B5C380}" dt="2021-03-04T13:37:00.525" v="0" actId="478"/>
          <ac:picMkLst>
            <pc:docMk/>
            <pc:sldMk cId="1917967212" sldId="486"/>
            <ac:picMk id="4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58E0846-D8EB-4B2D-B76A-546962B5C380}" dt="2021-03-04T13:38:13.617" v="10"/>
        <pc:sldMkLst>
          <pc:docMk/>
          <pc:sldMk cId="2648852081" sldId="498"/>
        </pc:sldMkLst>
        <pc:picChg chg="del">
          <ac:chgData name="James Clegg" userId="c6df1435-7a36-4b38-be4d-16e68e91152f" providerId="ADAL" clId="{258E0846-D8EB-4B2D-B76A-546962B5C380}" dt="2021-03-04T13:37:05.316" v="2" actId="478"/>
          <ac:picMkLst>
            <pc:docMk/>
            <pc:sldMk cId="2648852081" sldId="498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58E0846-D8EB-4B2D-B76A-546962B5C380}" dt="2021-03-04T13:38:13.617" v="10"/>
        <pc:sldMkLst>
          <pc:docMk/>
          <pc:sldMk cId="3893780275" sldId="501"/>
        </pc:sldMkLst>
        <pc:picChg chg="del">
          <ac:chgData name="James Clegg" userId="c6df1435-7a36-4b38-be4d-16e68e91152f" providerId="ADAL" clId="{258E0846-D8EB-4B2D-B76A-546962B5C380}" dt="2021-03-04T13:37:08.026" v="3" actId="478"/>
          <ac:picMkLst>
            <pc:docMk/>
            <pc:sldMk cId="3893780275" sldId="501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58E0846-D8EB-4B2D-B76A-546962B5C380}" dt="2021-03-04T13:38:13.617" v="10"/>
        <pc:sldMkLst>
          <pc:docMk/>
          <pc:sldMk cId="3650491583" sldId="502"/>
        </pc:sldMkLst>
        <pc:picChg chg="del">
          <ac:chgData name="James Clegg" userId="c6df1435-7a36-4b38-be4d-16e68e91152f" providerId="ADAL" clId="{258E0846-D8EB-4B2D-B76A-546962B5C380}" dt="2021-03-04T13:37:16.550" v="6" actId="478"/>
          <ac:picMkLst>
            <pc:docMk/>
            <pc:sldMk cId="3650491583" sldId="502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58E0846-D8EB-4B2D-B76A-546962B5C380}" dt="2021-03-04T13:38:13.617" v="10"/>
        <pc:sldMkLst>
          <pc:docMk/>
          <pc:sldMk cId="2357922491" sldId="505"/>
        </pc:sldMkLst>
        <pc:picChg chg="del">
          <ac:chgData name="James Clegg" userId="c6df1435-7a36-4b38-be4d-16e68e91152f" providerId="ADAL" clId="{258E0846-D8EB-4B2D-B76A-546962B5C380}" dt="2021-03-04T13:37:19.879" v="7" actId="478"/>
          <ac:picMkLst>
            <pc:docMk/>
            <pc:sldMk cId="2357922491" sldId="505"/>
            <ac:picMk id="1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58E0846-D8EB-4B2D-B76A-546962B5C380}" dt="2021-03-04T13:38:13.617" v="10"/>
        <pc:sldMkLst>
          <pc:docMk/>
          <pc:sldMk cId="1599230633" sldId="511"/>
        </pc:sldMkLst>
        <pc:picChg chg="del">
          <ac:chgData name="James Clegg" userId="c6df1435-7a36-4b38-be4d-16e68e91152f" providerId="ADAL" clId="{258E0846-D8EB-4B2D-B76A-546962B5C380}" dt="2021-03-04T13:37:10.750" v="4" actId="478"/>
          <ac:picMkLst>
            <pc:docMk/>
            <pc:sldMk cId="1599230633" sldId="511"/>
            <ac:picMk id="74" creationId="{00000000-0000-0000-0000-000000000000}"/>
          </ac:picMkLst>
        </pc:picChg>
      </pc:sldChg>
      <pc:sldChg chg="modTransition">
        <pc:chgData name="James Clegg" userId="c6df1435-7a36-4b38-be4d-16e68e91152f" providerId="ADAL" clId="{258E0846-D8EB-4B2D-B76A-546962B5C380}" dt="2021-03-04T13:38:13.617" v="10"/>
        <pc:sldMkLst>
          <pc:docMk/>
          <pc:sldMk cId="4291508560" sldId="512"/>
        </pc:sldMkLst>
      </pc:sldChg>
      <pc:sldChg chg="delSp modTransition delAnim">
        <pc:chgData name="James Clegg" userId="c6df1435-7a36-4b38-be4d-16e68e91152f" providerId="ADAL" clId="{258E0846-D8EB-4B2D-B76A-546962B5C380}" dt="2021-03-04T13:38:13.617" v="10"/>
        <pc:sldMkLst>
          <pc:docMk/>
          <pc:sldMk cId="2113944643" sldId="513"/>
        </pc:sldMkLst>
        <pc:picChg chg="del">
          <ac:chgData name="James Clegg" userId="c6df1435-7a36-4b38-be4d-16e68e91152f" providerId="ADAL" clId="{258E0846-D8EB-4B2D-B76A-546962B5C380}" dt="2021-03-04T13:37:02.531" v="1" actId="478"/>
          <ac:picMkLst>
            <pc:docMk/>
            <pc:sldMk cId="2113944643" sldId="513"/>
            <ac:picMk id="2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58E0846-D8EB-4B2D-B76A-546962B5C380}" dt="2021-03-04T13:38:13.617" v="10"/>
        <pc:sldMkLst>
          <pc:docMk/>
          <pc:sldMk cId="1429691290" sldId="514"/>
        </pc:sldMkLst>
        <pc:picChg chg="del">
          <ac:chgData name="James Clegg" userId="c6df1435-7a36-4b38-be4d-16e68e91152f" providerId="ADAL" clId="{258E0846-D8EB-4B2D-B76A-546962B5C380}" dt="2021-03-04T13:37:23.377" v="8" actId="478"/>
          <ac:picMkLst>
            <pc:docMk/>
            <pc:sldMk cId="1429691290" sldId="514"/>
            <ac:picMk id="24" creationId="{00000000-0000-0000-0000-000000000000}"/>
          </ac:picMkLst>
        </pc:picChg>
      </pc:sldChg>
    </pc:docChg>
  </pc:docChgLst>
  <pc:docChgLst>
    <pc:chgData name="James Clegg" userId="c6df1435-7a36-4b38-be4d-16e68e91152f" providerId="ADAL" clId="{565B5B8C-1F6D-4820-9FB6-16BA67E34181}"/>
    <pc:docChg chg="custSel modSld">
      <pc:chgData name="James Clegg" userId="c6df1435-7a36-4b38-be4d-16e68e91152f" providerId="ADAL" clId="{565B5B8C-1F6D-4820-9FB6-16BA67E34181}" dt="2021-03-04T12:42:14.004" v="90" actId="207"/>
      <pc:docMkLst>
        <pc:docMk/>
      </pc:docMkLst>
      <pc:sldChg chg="delSp modSp">
        <pc:chgData name="James Clegg" userId="c6df1435-7a36-4b38-be4d-16e68e91152f" providerId="ADAL" clId="{565B5B8C-1F6D-4820-9FB6-16BA67E34181}" dt="2021-03-04T12:40:06.840" v="29" actId="478"/>
        <pc:sldMkLst>
          <pc:docMk/>
          <pc:sldMk cId="3650491583" sldId="502"/>
        </pc:sldMkLst>
        <pc:spChg chg="del">
          <ac:chgData name="James Clegg" userId="c6df1435-7a36-4b38-be4d-16e68e91152f" providerId="ADAL" clId="{565B5B8C-1F6D-4820-9FB6-16BA67E34181}" dt="2021-03-04T12:40:06.840" v="29" actId="478"/>
          <ac:spMkLst>
            <pc:docMk/>
            <pc:sldMk cId="3650491583" sldId="502"/>
            <ac:spMk id="2" creationId="{00000000-0000-0000-0000-000000000000}"/>
          </ac:spMkLst>
        </pc:spChg>
        <pc:spChg chg="mod">
          <ac:chgData name="James Clegg" userId="c6df1435-7a36-4b38-be4d-16e68e91152f" providerId="ADAL" clId="{565B5B8C-1F6D-4820-9FB6-16BA67E34181}" dt="2021-03-04T12:40:03.956" v="28" actId="404"/>
          <ac:spMkLst>
            <pc:docMk/>
            <pc:sldMk cId="3650491583" sldId="502"/>
            <ac:spMk id="32" creationId="{E69BF000-16D7-424A-A462-C587DEBCF6F8}"/>
          </ac:spMkLst>
        </pc:spChg>
        <pc:spChg chg="mod">
          <ac:chgData name="James Clegg" userId="c6df1435-7a36-4b38-be4d-16e68e91152f" providerId="ADAL" clId="{565B5B8C-1F6D-4820-9FB6-16BA67E34181}" dt="2021-03-04T12:39:50.823" v="16" actId="1076"/>
          <ac:spMkLst>
            <pc:docMk/>
            <pc:sldMk cId="3650491583" sldId="502"/>
            <ac:spMk id="47" creationId="{F8C1A104-1B8E-4C23-8D8C-7FFFAF829BBB}"/>
          </ac:spMkLst>
        </pc:spChg>
        <pc:spChg chg="mod">
          <ac:chgData name="James Clegg" userId="c6df1435-7a36-4b38-be4d-16e68e91152f" providerId="ADAL" clId="{565B5B8C-1F6D-4820-9FB6-16BA67E34181}" dt="2021-03-04T12:39:48.598" v="15" actId="1038"/>
          <ac:spMkLst>
            <pc:docMk/>
            <pc:sldMk cId="3650491583" sldId="502"/>
            <ac:spMk id="48" creationId="{C3D9FF1E-7BBB-4369-8195-40A7A0D76327}"/>
          </ac:spMkLst>
        </pc:spChg>
        <pc:spChg chg="mod">
          <ac:chgData name="James Clegg" userId="c6df1435-7a36-4b38-be4d-16e68e91152f" providerId="ADAL" clId="{565B5B8C-1F6D-4820-9FB6-16BA67E34181}" dt="2021-03-04T12:39:36.117" v="0" actId="207"/>
          <ac:spMkLst>
            <pc:docMk/>
            <pc:sldMk cId="3650491583" sldId="502"/>
            <ac:spMk id="51" creationId="{90236F65-D220-48F8-992D-CA11CD820586}"/>
          </ac:spMkLst>
        </pc:spChg>
        <pc:spChg chg="mod">
          <ac:chgData name="James Clegg" userId="c6df1435-7a36-4b38-be4d-16e68e91152f" providerId="ADAL" clId="{565B5B8C-1F6D-4820-9FB6-16BA67E34181}" dt="2021-03-04T12:39:38.773" v="1" actId="207"/>
          <ac:spMkLst>
            <pc:docMk/>
            <pc:sldMk cId="3650491583" sldId="502"/>
            <ac:spMk id="53" creationId="{270FDB81-C433-49AD-86A1-D4BE0064D7A9}"/>
          </ac:spMkLst>
        </pc:spChg>
        <pc:cxnChg chg="mod">
          <ac:chgData name="James Clegg" userId="c6df1435-7a36-4b38-be4d-16e68e91152f" providerId="ADAL" clId="{565B5B8C-1F6D-4820-9FB6-16BA67E34181}" dt="2021-03-04T12:39:54.935" v="20" actId="1036"/>
          <ac:cxnSpMkLst>
            <pc:docMk/>
            <pc:sldMk cId="3650491583" sldId="502"/>
            <ac:cxnSpMk id="49" creationId="{FD3CDD6D-316D-4C22-BC3E-FFD0A3B3E26D}"/>
          </ac:cxnSpMkLst>
        </pc:cxnChg>
        <pc:cxnChg chg="mod">
          <ac:chgData name="James Clegg" userId="c6df1435-7a36-4b38-be4d-16e68e91152f" providerId="ADAL" clId="{565B5B8C-1F6D-4820-9FB6-16BA67E34181}" dt="2021-03-04T12:39:56.813" v="22" actId="1037"/>
          <ac:cxnSpMkLst>
            <pc:docMk/>
            <pc:sldMk cId="3650491583" sldId="502"/>
            <ac:cxnSpMk id="50" creationId="{D3E3CD8B-6BAD-41CA-AB89-199CE9BC5769}"/>
          </ac:cxnSpMkLst>
        </pc:cxnChg>
      </pc:sldChg>
      <pc:sldChg chg="delSp modSp">
        <pc:chgData name="James Clegg" userId="c6df1435-7a36-4b38-be4d-16e68e91152f" providerId="ADAL" clId="{565B5B8C-1F6D-4820-9FB6-16BA67E34181}" dt="2021-03-04T12:40:56.469" v="44" actId="1076"/>
        <pc:sldMkLst>
          <pc:docMk/>
          <pc:sldMk cId="2357922491" sldId="505"/>
        </pc:sldMkLst>
        <pc:spChg chg="del">
          <ac:chgData name="James Clegg" userId="c6df1435-7a36-4b38-be4d-16e68e91152f" providerId="ADAL" clId="{565B5B8C-1F6D-4820-9FB6-16BA67E34181}" dt="2021-03-04T12:40:14.521" v="30" actId="478"/>
          <ac:spMkLst>
            <pc:docMk/>
            <pc:sldMk cId="2357922491" sldId="505"/>
            <ac:spMk id="2" creationId="{00000000-0000-0000-0000-000000000000}"/>
          </ac:spMkLst>
        </pc:spChg>
        <pc:spChg chg="mod">
          <ac:chgData name="James Clegg" userId="c6df1435-7a36-4b38-be4d-16e68e91152f" providerId="ADAL" clId="{565B5B8C-1F6D-4820-9FB6-16BA67E34181}" dt="2021-03-04T12:40:31.394" v="32" actId="1582"/>
          <ac:spMkLst>
            <pc:docMk/>
            <pc:sldMk cId="2357922491" sldId="505"/>
            <ac:spMk id="7" creationId="{00000000-0000-0000-0000-000000000000}"/>
          </ac:spMkLst>
        </pc:spChg>
        <pc:spChg chg="mod">
          <ac:chgData name="James Clegg" userId="c6df1435-7a36-4b38-be4d-16e68e91152f" providerId="ADAL" clId="{565B5B8C-1F6D-4820-9FB6-16BA67E34181}" dt="2021-03-04T12:40:56.469" v="44" actId="1076"/>
          <ac:spMkLst>
            <pc:docMk/>
            <pc:sldMk cId="2357922491" sldId="505"/>
            <ac:spMk id="36" creationId="{6DABBCD5-A36A-4AD5-9A24-A175318D2126}"/>
          </ac:spMkLst>
        </pc:spChg>
        <pc:spChg chg="mod">
          <ac:chgData name="James Clegg" userId="c6df1435-7a36-4b38-be4d-16e68e91152f" providerId="ADAL" clId="{565B5B8C-1F6D-4820-9FB6-16BA67E34181}" dt="2021-03-04T12:40:37.269" v="39" actId="1036"/>
          <ac:spMkLst>
            <pc:docMk/>
            <pc:sldMk cId="2357922491" sldId="505"/>
            <ac:spMk id="70" creationId="{DB615260-1911-4D47-962A-9F4E3CC98415}"/>
          </ac:spMkLst>
        </pc:spChg>
        <pc:spChg chg="mod">
          <ac:chgData name="James Clegg" userId="c6df1435-7a36-4b38-be4d-16e68e91152f" providerId="ADAL" clId="{565B5B8C-1F6D-4820-9FB6-16BA67E34181}" dt="2021-03-04T12:40:31.394" v="32" actId="1582"/>
          <ac:spMkLst>
            <pc:docMk/>
            <pc:sldMk cId="2357922491" sldId="505"/>
            <ac:spMk id="74" creationId="{00000000-0000-0000-0000-000000000000}"/>
          </ac:spMkLst>
        </pc:spChg>
        <pc:cxnChg chg="mod">
          <ac:chgData name="James Clegg" userId="c6df1435-7a36-4b38-be4d-16e68e91152f" providerId="ADAL" clId="{565B5B8C-1F6D-4820-9FB6-16BA67E34181}" dt="2021-03-04T12:40:53.094" v="43" actId="1038"/>
          <ac:cxnSpMkLst>
            <pc:docMk/>
            <pc:sldMk cId="2357922491" sldId="505"/>
            <ac:cxnSpMk id="37" creationId="{9C60784F-6618-43C2-A8C7-7098478D3046}"/>
          </ac:cxnSpMkLst>
        </pc:cxnChg>
        <pc:cxnChg chg="mod">
          <ac:chgData name="James Clegg" userId="c6df1435-7a36-4b38-be4d-16e68e91152f" providerId="ADAL" clId="{565B5B8C-1F6D-4820-9FB6-16BA67E34181}" dt="2021-03-04T12:40:20.789" v="31" actId="208"/>
          <ac:cxnSpMkLst>
            <pc:docMk/>
            <pc:sldMk cId="2357922491" sldId="505"/>
            <ac:cxnSpMk id="41" creationId="{D1D95249-E178-43CA-BFF5-DA1832E67443}"/>
          </ac:cxnSpMkLst>
        </pc:cxnChg>
        <pc:cxnChg chg="mod">
          <ac:chgData name="James Clegg" userId="c6df1435-7a36-4b38-be4d-16e68e91152f" providerId="ADAL" clId="{565B5B8C-1F6D-4820-9FB6-16BA67E34181}" dt="2021-03-04T12:40:20.789" v="31" actId="208"/>
          <ac:cxnSpMkLst>
            <pc:docMk/>
            <pc:sldMk cId="2357922491" sldId="505"/>
            <ac:cxnSpMk id="69" creationId="{9C60784F-6618-43C2-A8C7-7098478D3046}"/>
          </ac:cxnSpMkLst>
        </pc:cxnChg>
        <pc:cxnChg chg="mod">
          <ac:chgData name="James Clegg" userId="c6df1435-7a36-4b38-be4d-16e68e91152f" providerId="ADAL" clId="{565B5B8C-1F6D-4820-9FB6-16BA67E34181}" dt="2021-03-04T12:40:47.496" v="40" actId="14100"/>
          <ac:cxnSpMkLst>
            <pc:docMk/>
            <pc:sldMk cId="2357922491" sldId="505"/>
            <ac:cxnSpMk id="71" creationId="{D1D95249-E178-43CA-BFF5-DA1832E67443}"/>
          </ac:cxnSpMkLst>
        </pc:cxnChg>
      </pc:sldChg>
      <pc:sldChg chg="delSp modSp">
        <pc:chgData name="James Clegg" userId="c6df1435-7a36-4b38-be4d-16e68e91152f" providerId="ADAL" clId="{565B5B8C-1F6D-4820-9FB6-16BA67E34181}" dt="2021-03-04T12:42:14.004" v="90" actId="207"/>
        <pc:sldMkLst>
          <pc:docMk/>
          <pc:sldMk cId="1429691290" sldId="514"/>
        </pc:sldMkLst>
        <pc:spChg chg="del">
          <ac:chgData name="James Clegg" userId="c6df1435-7a36-4b38-be4d-16e68e91152f" providerId="ADAL" clId="{565B5B8C-1F6D-4820-9FB6-16BA67E34181}" dt="2021-03-04T12:41:02.802" v="45" actId="478"/>
          <ac:spMkLst>
            <pc:docMk/>
            <pc:sldMk cId="1429691290" sldId="514"/>
            <ac:spMk id="2" creationId="{00000000-0000-0000-0000-000000000000}"/>
          </ac:spMkLst>
        </pc:spChg>
        <pc:spChg chg="mod">
          <ac:chgData name="James Clegg" userId="c6df1435-7a36-4b38-be4d-16e68e91152f" providerId="ADAL" clId="{565B5B8C-1F6D-4820-9FB6-16BA67E34181}" dt="2021-03-04T12:41:13.224" v="53" actId="1037"/>
          <ac:spMkLst>
            <pc:docMk/>
            <pc:sldMk cId="1429691290" sldId="514"/>
            <ac:spMk id="6" creationId="{FBD7CDE0-B8B4-4A98-82AE-4FCFAAF9B023}"/>
          </ac:spMkLst>
        </pc:spChg>
        <pc:spChg chg="mod">
          <ac:chgData name="James Clegg" userId="c6df1435-7a36-4b38-be4d-16e68e91152f" providerId="ADAL" clId="{565B5B8C-1F6D-4820-9FB6-16BA67E34181}" dt="2021-03-04T12:41:23.293" v="56" actId="1076"/>
          <ac:spMkLst>
            <pc:docMk/>
            <pc:sldMk cId="1429691290" sldId="514"/>
            <ac:spMk id="7" creationId="{6DABBCD5-A36A-4AD5-9A24-A175318D2126}"/>
          </ac:spMkLst>
        </pc:spChg>
        <pc:spChg chg="mod ord">
          <ac:chgData name="James Clegg" userId="c6df1435-7a36-4b38-be4d-16e68e91152f" providerId="ADAL" clId="{565B5B8C-1F6D-4820-9FB6-16BA67E34181}" dt="2021-03-04T12:41:40.417" v="60" actId="167"/>
          <ac:spMkLst>
            <pc:docMk/>
            <pc:sldMk cId="1429691290" sldId="514"/>
            <ac:spMk id="10" creationId="{32FAD924-5BF0-44D3-8F6A-5374168E2B25}"/>
          </ac:spMkLst>
        </pc:spChg>
        <pc:spChg chg="mod">
          <ac:chgData name="James Clegg" userId="c6df1435-7a36-4b38-be4d-16e68e91152f" providerId="ADAL" clId="{565B5B8C-1F6D-4820-9FB6-16BA67E34181}" dt="2021-03-04T12:41:18.312" v="55" actId="1076"/>
          <ac:spMkLst>
            <pc:docMk/>
            <pc:sldMk cId="1429691290" sldId="514"/>
            <ac:spMk id="11" creationId="{DB615260-1911-4D47-962A-9F4E3CC98415}"/>
          </ac:spMkLst>
        </pc:spChg>
        <pc:spChg chg="mod ord">
          <ac:chgData name="James Clegg" userId="c6df1435-7a36-4b38-be4d-16e68e91152f" providerId="ADAL" clId="{565B5B8C-1F6D-4820-9FB6-16BA67E34181}" dt="2021-03-04T12:41:55.704" v="70" actId="1036"/>
          <ac:spMkLst>
            <pc:docMk/>
            <pc:sldMk cId="1429691290" sldId="514"/>
            <ac:spMk id="14" creationId="{3C721FC5-B8E2-4F05-A04E-CA1DE335397E}"/>
          </ac:spMkLst>
        </pc:spChg>
        <pc:spChg chg="mod">
          <ac:chgData name="James Clegg" userId="c6df1435-7a36-4b38-be4d-16e68e91152f" providerId="ADAL" clId="{565B5B8C-1F6D-4820-9FB6-16BA67E34181}" dt="2021-03-04T12:41:15.403" v="54" actId="1076"/>
          <ac:spMkLst>
            <pc:docMk/>
            <pc:sldMk cId="1429691290" sldId="514"/>
            <ac:spMk id="15" creationId="{EE8FF3FC-D4CE-40BF-98C0-719ADA7A3C9F}"/>
          </ac:spMkLst>
        </pc:spChg>
        <pc:spChg chg="mod">
          <ac:chgData name="James Clegg" userId="c6df1435-7a36-4b38-be4d-16e68e91152f" providerId="ADAL" clId="{565B5B8C-1F6D-4820-9FB6-16BA67E34181}" dt="2021-03-04T12:42:04.581" v="80" actId="1036"/>
          <ac:spMkLst>
            <pc:docMk/>
            <pc:sldMk cId="1429691290" sldId="514"/>
            <ac:spMk id="16" creationId="{9F7DF451-CBFA-4045-8428-02B6D98EE2C5}"/>
          </ac:spMkLst>
        </pc:spChg>
        <pc:spChg chg="mod ord">
          <ac:chgData name="James Clegg" userId="c6df1435-7a36-4b38-be4d-16e68e91152f" providerId="ADAL" clId="{565B5B8C-1F6D-4820-9FB6-16BA67E34181}" dt="2021-03-04T12:41:34.342" v="58" actId="167"/>
          <ac:spMkLst>
            <pc:docMk/>
            <pc:sldMk cId="1429691290" sldId="514"/>
            <ac:spMk id="19" creationId="{B80298F3-F8B8-4A8F-B6D3-AE206A3165FC}"/>
          </ac:spMkLst>
        </pc:spChg>
        <pc:spChg chg="mod">
          <ac:chgData name="James Clegg" userId="c6df1435-7a36-4b38-be4d-16e68e91152f" providerId="ADAL" clId="{565B5B8C-1F6D-4820-9FB6-16BA67E34181}" dt="2021-03-04T12:42:14.004" v="90" actId="207"/>
          <ac:spMkLst>
            <pc:docMk/>
            <pc:sldMk cId="1429691290" sldId="514"/>
            <ac:spMk id="20" creationId="{3AE2479F-47F0-4FEB-9EF9-44D0EDDB41DC}"/>
          </ac:spMkLst>
        </pc:spChg>
        <pc:spChg chg="ord">
          <ac:chgData name="James Clegg" userId="c6df1435-7a36-4b38-be4d-16e68e91152f" providerId="ADAL" clId="{565B5B8C-1F6D-4820-9FB6-16BA67E34181}" dt="2021-03-04T12:41:44.344" v="61" actId="167"/>
          <ac:spMkLst>
            <pc:docMk/>
            <pc:sldMk cId="1429691290" sldId="514"/>
            <ac:spMk id="21" creationId="{6FA637B2-68DE-44F6-BAD6-B7A0E0FBFBCB}"/>
          </ac:spMkLst>
        </pc:spChg>
        <pc:spChg chg="mod">
          <ac:chgData name="James Clegg" userId="c6df1435-7a36-4b38-be4d-16e68e91152f" providerId="ADAL" clId="{565B5B8C-1F6D-4820-9FB6-16BA67E34181}" dt="2021-03-04T12:42:14.004" v="90" actId="207"/>
          <ac:spMkLst>
            <pc:docMk/>
            <pc:sldMk cId="1429691290" sldId="514"/>
            <ac:spMk id="22" creationId="{810F6B13-2BF9-4B16-97FE-6370BA41207E}"/>
          </ac:spMkLst>
        </pc:spChg>
        <pc:cxnChg chg="mod">
          <ac:chgData name="James Clegg" userId="c6df1435-7a36-4b38-be4d-16e68e91152f" providerId="ADAL" clId="{565B5B8C-1F6D-4820-9FB6-16BA67E34181}" dt="2021-03-04T12:41:08.196" v="46" actId="208"/>
          <ac:cxnSpMkLst>
            <pc:docMk/>
            <pc:sldMk cId="1429691290" sldId="514"/>
            <ac:cxnSpMk id="8" creationId="{CF2B737E-ED58-43E1-B38C-964EFDE2F450}"/>
          </ac:cxnSpMkLst>
        </pc:cxnChg>
        <pc:cxnChg chg="mod">
          <ac:chgData name="James Clegg" userId="c6df1435-7a36-4b38-be4d-16e68e91152f" providerId="ADAL" clId="{565B5B8C-1F6D-4820-9FB6-16BA67E34181}" dt="2021-03-04T12:41:08.196" v="46" actId="208"/>
          <ac:cxnSpMkLst>
            <pc:docMk/>
            <pc:sldMk cId="1429691290" sldId="514"/>
            <ac:cxnSpMk id="9" creationId="{9C60784F-6618-43C2-A8C7-7098478D3046}"/>
          </ac:cxnSpMkLst>
        </pc:cxnChg>
        <pc:cxnChg chg="mod">
          <ac:chgData name="James Clegg" userId="c6df1435-7a36-4b38-be4d-16e68e91152f" providerId="ADAL" clId="{565B5B8C-1F6D-4820-9FB6-16BA67E34181}" dt="2021-03-04T12:41:08.196" v="46" actId="208"/>
          <ac:cxnSpMkLst>
            <pc:docMk/>
            <pc:sldMk cId="1429691290" sldId="514"/>
            <ac:cxnSpMk id="12" creationId="{D1D95249-E178-43CA-BFF5-DA1832E67443}"/>
          </ac:cxnSpMkLst>
        </pc:cxnChg>
        <pc:cxnChg chg="mod">
          <ac:chgData name="James Clegg" userId="c6df1435-7a36-4b38-be4d-16e68e91152f" providerId="ADAL" clId="{565B5B8C-1F6D-4820-9FB6-16BA67E34181}" dt="2021-03-04T12:41:08.196" v="46" actId="208"/>
          <ac:cxnSpMkLst>
            <pc:docMk/>
            <pc:sldMk cId="1429691290" sldId="514"/>
            <ac:cxnSpMk id="13" creationId="{6F802FB0-01A3-4E98-8DFD-1735E01B6BA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" y="2511190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95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10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11/03/2021</a:t>
            </a:fld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2903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040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jp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1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8145" y="219973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7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r" defTabSz="844083" rtl="0" eaLnBrk="1" latinLnBrk="0" hangingPunct="1">
        <a:lnSpc>
          <a:spcPct val="90000"/>
        </a:lnSpc>
        <a:spcBef>
          <a:spcPct val="0"/>
        </a:spcBef>
        <a:buNone/>
        <a:defRPr lang="en-GB" sz="2215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00.png"/><Relationship Id="rId5" Type="http://schemas.openxmlformats.org/officeDocument/2006/relationships/image" Target="../media/image19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0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11" Type="http://schemas.openxmlformats.org/officeDocument/2006/relationships/image" Target="../media/image32.png"/><Relationship Id="rId5" Type="http://schemas.openxmlformats.org/officeDocument/2006/relationships/image" Target="../media/image30.png"/><Relationship Id="rId10" Type="http://schemas.openxmlformats.org/officeDocument/2006/relationships/image" Target="../media/image31.png"/><Relationship Id="rId9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7" Type="http://schemas.openxmlformats.org/officeDocument/2006/relationships/image" Target="../media/image12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10" Type="http://schemas.openxmlformats.org/officeDocument/2006/relationships/image" Target="../media/image150.png"/><Relationship Id="rId9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70.png"/><Relationship Id="rId5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39497" cy="6518366"/>
          </a:xfrm>
        </p:spPr>
        <p:txBody>
          <a:bodyPr anchor="t">
            <a:normAutofit/>
          </a:bodyPr>
          <a:lstStyle/>
          <a:p>
            <a:pPr algn="l"/>
            <a:r>
              <a:rPr lang="en-GB" sz="3600" b="1" u="sng" dirty="0" smtClean="0">
                <a:latin typeface="+mn-lt"/>
              </a:rPr>
              <a:t/>
            </a:r>
            <a:br>
              <a:rPr lang="en-GB" sz="3600" b="1" u="sng" dirty="0" smtClean="0">
                <a:latin typeface="+mn-lt"/>
              </a:rPr>
            </a:br>
            <a:r>
              <a:rPr lang="en-GB" sz="4800" b="1" u="sng" dirty="0" smtClean="0">
                <a:latin typeface="+mn-lt"/>
              </a:rPr>
              <a:t>22.03.21</a:t>
            </a:r>
            <a:r>
              <a:rPr lang="en-GB" sz="4800" b="1" dirty="0" smtClean="0">
                <a:latin typeface="+mn-lt"/>
              </a:rPr>
              <a:t/>
            </a:r>
            <a:br>
              <a:rPr lang="en-GB" sz="4800" b="1" dirty="0" smtClean="0">
                <a:latin typeface="+mn-lt"/>
              </a:rPr>
            </a:br>
            <a:r>
              <a:rPr lang="en-GB" sz="4800" b="1" u="sng" dirty="0" smtClean="0">
                <a:latin typeface="+mn-lt"/>
              </a:rPr>
              <a:t>WALT </a:t>
            </a:r>
            <a:r>
              <a:rPr lang="en-GB" sz="4800" b="1" u="sng" dirty="0">
                <a:latin typeface="+mn-lt"/>
              </a:rPr>
              <a:t>– </a:t>
            </a:r>
            <a:r>
              <a:rPr lang="en-GB" sz="4800" b="1" u="sng" dirty="0" smtClean="0">
                <a:latin typeface="+mn-lt"/>
              </a:rPr>
              <a:t>use scale factors</a:t>
            </a:r>
            <a:br>
              <a:rPr lang="en-GB" sz="4800" b="1" u="sng" dirty="0" smtClean="0">
                <a:latin typeface="+mn-lt"/>
              </a:rPr>
            </a:br>
            <a:r>
              <a:rPr lang="en-GB" sz="4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GB" sz="4400" b="1" dirty="0">
                <a:solidFill>
                  <a:schemeClr val="tx1"/>
                </a:solidFill>
                <a:latin typeface="+mn-lt"/>
              </a:rPr>
            </a:br>
            <a:endParaRPr lang="en-GB" sz="4400" b="1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7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667512" y="2355567"/>
          <a:ext cx="5148000" cy="37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70299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655022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7007593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87919132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2797694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348935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06120082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54310285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8287001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893590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9163799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29828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700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08817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988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29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06321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8574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9320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F55FFE9A-0927-4D10-9FEA-9FF149B5D6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7512" y="2360640"/>
          <a:ext cx="5148000" cy="37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70299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655022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7007593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87919132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2797694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348935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06120082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54310285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8287001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893590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9163799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29828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700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08817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988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29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06321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8574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9320"/>
                  </a:ext>
                </a:extLst>
              </a:tr>
            </a:tbl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69274663-EC6C-0940-8525-4F096AD7946E}"/>
              </a:ext>
            </a:extLst>
          </p:cNvPr>
          <p:cNvSpPr txBox="1"/>
          <p:nvPr/>
        </p:nvSpPr>
        <p:spPr>
          <a:xfrm>
            <a:off x="688112" y="332829"/>
            <a:ext cx="38020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Here is an irregular hexagon.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Enlarge the hexagon by a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scale factor of 2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/>
          </p:nvPr>
        </p:nvGraphicFramePr>
        <p:xfrm>
          <a:off x="5853024" y="376528"/>
          <a:ext cx="2340000" cy="23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81717158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970282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590014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8763266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7879243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5716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1789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0740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81645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338072"/>
                  </a:ext>
                </a:extLst>
              </a:tr>
            </a:tbl>
          </a:graphicData>
        </a:graphic>
      </p:graphicFrame>
      <p:cxnSp>
        <p:nvCxnSpPr>
          <p:cNvPr id="50" name="Straight Arrow Connector 49"/>
          <p:cNvCxnSpPr>
            <a:cxnSpLocks/>
          </p:cNvCxnSpPr>
          <p:nvPr/>
        </p:nvCxnSpPr>
        <p:spPr>
          <a:xfrm>
            <a:off x="6245908" y="850784"/>
            <a:ext cx="0" cy="139062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19466" y="762488"/>
            <a:ext cx="1385453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DE607DF-9E18-4E73-BBF6-CF24CD20DF06}"/>
              </a:ext>
            </a:extLst>
          </p:cNvPr>
          <p:cNvCxnSpPr>
            <a:cxnSpLocks/>
          </p:cNvCxnSpPr>
          <p:nvPr/>
        </p:nvCxnSpPr>
        <p:spPr>
          <a:xfrm>
            <a:off x="7335466" y="1317207"/>
            <a:ext cx="0" cy="924197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749723-AE24-4F14-822C-C97FD53CEC60}"/>
              </a:ext>
            </a:extLst>
          </p:cNvPr>
          <p:cNvCxnSpPr>
            <a:cxnSpLocks/>
          </p:cNvCxnSpPr>
          <p:nvPr/>
        </p:nvCxnSpPr>
        <p:spPr>
          <a:xfrm>
            <a:off x="7801903" y="850784"/>
            <a:ext cx="0" cy="466423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38F1E1D-5615-44A0-83FB-1CE0F14E57B6}"/>
              </a:ext>
            </a:extLst>
          </p:cNvPr>
          <p:cNvCxnSpPr>
            <a:cxnSpLocks/>
          </p:cNvCxnSpPr>
          <p:nvPr/>
        </p:nvCxnSpPr>
        <p:spPr>
          <a:xfrm>
            <a:off x="6319466" y="2307896"/>
            <a:ext cx="932144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90C938C-7540-41A9-A611-A11B99C89495}"/>
              </a:ext>
            </a:extLst>
          </p:cNvPr>
          <p:cNvCxnSpPr>
            <a:cxnSpLocks/>
          </p:cNvCxnSpPr>
          <p:nvPr/>
        </p:nvCxnSpPr>
        <p:spPr>
          <a:xfrm>
            <a:off x="7264674" y="1369782"/>
            <a:ext cx="453309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7EB5A620-7B33-4511-A22E-B4C7B45573D2}"/>
              </a:ext>
            </a:extLst>
          </p:cNvPr>
          <p:cNvSpPr/>
          <p:nvPr/>
        </p:nvSpPr>
        <p:spPr>
          <a:xfrm>
            <a:off x="5774174" y="2934098"/>
            <a:ext cx="23552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shape has been 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enlarged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by a 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scale factor of   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FB4E043-67AA-4D2D-8541-998769F54F11}"/>
              </a:ext>
            </a:extLst>
          </p:cNvPr>
          <p:cNvCxnSpPr>
            <a:cxnSpLocks/>
          </p:cNvCxnSpPr>
          <p:nvPr/>
        </p:nvCxnSpPr>
        <p:spPr>
          <a:xfrm>
            <a:off x="1050829" y="2835886"/>
            <a:ext cx="0" cy="1396754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D8F2B94-3296-44C5-A2C3-1D7191062233}"/>
              </a:ext>
            </a:extLst>
          </p:cNvPr>
          <p:cNvCxnSpPr>
            <a:cxnSpLocks/>
          </p:cNvCxnSpPr>
          <p:nvPr/>
        </p:nvCxnSpPr>
        <p:spPr>
          <a:xfrm>
            <a:off x="1050829" y="4232640"/>
            <a:ext cx="0" cy="1384115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48E6B0C-B7BF-4BA6-9375-C3CE6805B74A}"/>
              </a:ext>
            </a:extLst>
          </p:cNvPr>
          <p:cNvCxnSpPr>
            <a:cxnSpLocks/>
          </p:cNvCxnSpPr>
          <p:nvPr/>
        </p:nvCxnSpPr>
        <p:spPr>
          <a:xfrm>
            <a:off x="1147811" y="5714529"/>
            <a:ext cx="915755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C379BCB7-F8DC-4B3D-906B-02B0EF5A8A1D}"/>
              </a:ext>
            </a:extLst>
          </p:cNvPr>
          <p:cNvCxnSpPr>
            <a:cxnSpLocks/>
          </p:cNvCxnSpPr>
          <p:nvPr/>
        </p:nvCxnSpPr>
        <p:spPr>
          <a:xfrm>
            <a:off x="2083748" y="5714529"/>
            <a:ext cx="914401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CC23431-76EB-4CD8-A714-7CBAD9255B90}"/>
              </a:ext>
            </a:extLst>
          </p:cNvPr>
          <p:cNvCxnSpPr>
            <a:cxnSpLocks/>
          </p:cNvCxnSpPr>
          <p:nvPr/>
        </p:nvCxnSpPr>
        <p:spPr>
          <a:xfrm>
            <a:off x="3068974" y="4712152"/>
            <a:ext cx="0" cy="904603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78F5C18-556F-4D39-B994-B6EAF6AF40F6}"/>
              </a:ext>
            </a:extLst>
          </p:cNvPr>
          <p:cNvCxnSpPr>
            <a:cxnSpLocks/>
          </p:cNvCxnSpPr>
          <p:nvPr/>
        </p:nvCxnSpPr>
        <p:spPr>
          <a:xfrm>
            <a:off x="3068974" y="3765095"/>
            <a:ext cx="0" cy="920931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B98C90E-6841-4B74-88DA-9101969E61C8}"/>
              </a:ext>
            </a:extLst>
          </p:cNvPr>
          <p:cNvCxnSpPr>
            <a:cxnSpLocks/>
          </p:cNvCxnSpPr>
          <p:nvPr/>
        </p:nvCxnSpPr>
        <p:spPr>
          <a:xfrm>
            <a:off x="3007947" y="3824174"/>
            <a:ext cx="460176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0EA88F7-8A44-4119-9FEE-ABF1F02A9D20}"/>
              </a:ext>
            </a:extLst>
          </p:cNvPr>
          <p:cNvCxnSpPr>
            <a:cxnSpLocks/>
          </p:cNvCxnSpPr>
          <p:nvPr/>
        </p:nvCxnSpPr>
        <p:spPr>
          <a:xfrm>
            <a:off x="3467561" y="3824174"/>
            <a:ext cx="465016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9874072-29F8-4538-8728-2B87951C966F}"/>
              </a:ext>
            </a:extLst>
          </p:cNvPr>
          <p:cNvCxnSpPr>
            <a:cxnSpLocks/>
          </p:cNvCxnSpPr>
          <p:nvPr/>
        </p:nvCxnSpPr>
        <p:spPr>
          <a:xfrm>
            <a:off x="4010293" y="3284883"/>
            <a:ext cx="0" cy="480212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BEA781D-34F4-4B0E-8210-D81CC95CF75C}"/>
              </a:ext>
            </a:extLst>
          </p:cNvPr>
          <p:cNvCxnSpPr>
            <a:cxnSpLocks/>
          </p:cNvCxnSpPr>
          <p:nvPr/>
        </p:nvCxnSpPr>
        <p:spPr>
          <a:xfrm>
            <a:off x="4010293" y="2835886"/>
            <a:ext cx="0" cy="448997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1EBC81A-226E-49B8-B3D7-4551E19028B3}"/>
              </a:ext>
            </a:extLst>
          </p:cNvPr>
          <p:cNvCxnSpPr/>
          <p:nvPr/>
        </p:nvCxnSpPr>
        <p:spPr>
          <a:xfrm>
            <a:off x="2547124" y="2756907"/>
            <a:ext cx="1385453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4997C8F-EDA3-4593-9F04-7B7820AA58DE}"/>
              </a:ext>
            </a:extLst>
          </p:cNvPr>
          <p:cNvCxnSpPr/>
          <p:nvPr/>
        </p:nvCxnSpPr>
        <p:spPr>
          <a:xfrm>
            <a:off x="1147811" y="2755704"/>
            <a:ext cx="1385453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7819153" y="367276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378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6016" y="915097"/>
            <a:ext cx="747045" cy="747045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5724402" y="105778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37476"/>
              </p:ext>
            </p:extLst>
          </p:nvPr>
        </p:nvGraphicFramePr>
        <p:xfrm>
          <a:off x="885812" y="981562"/>
          <a:ext cx="2340000" cy="23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81717158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970282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590014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8763266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7879243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5716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71789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0740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81645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338072"/>
                  </a:ext>
                </a:extLst>
              </a:tr>
            </a:tbl>
          </a:graphicData>
        </a:graphic>
      </p:graphicFrame>
      <p:sp>
        <p:nvSpPr>
          <p:cNvPr id="49" name="Right Triangle 48"/>
          <p:cNvSpPr/>
          <p:nvPr/>
        </p:nvSpPr>
        <p:spPr>
          <a:xfrm>
            <a:off x="1347031" y="1921315"/>
            <a:ext cx="1395798" cy="927064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9274663-EC6C-0940-8525-4F096AD7946E}"/>
              </a:ext>
            </a:extLst>
          </p:cNvPr>
          <p:cNvSpPr txBox="1"/>
          <p:nvPr/>
        </p:nvSpPr>
        <p:spPr>
          <a:xfrm>
            <a:off x="595499" y="498128"/>
            <a:ext cx="5260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Enlarge the triangle by a scale factor of 2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55FFE9A-0927-4D10-9FEA-9FF149B5D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226"/>
              </p:ext>
            </p:extLst>
          </p:nvPr>
        </p:nvGraphicFramePr>
        <p:xfrm>
          <a:off x="3756280" y="2761380"/>
          <a:ext cx="3744000" cy="280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70299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655022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7007593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87919132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2797694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348935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06120082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54310285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8817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988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29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06321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8574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89320"/>
                  </a:ext>
                </a:extLst>
              </a:tr>
            </a:tbl>
          </a:graphicData>
        </a:graphic>
      </p:graphicFrame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38F1E1D-5615-44A0-83FB-1CE0F14E57B6}"/>
              </a:ext>
            </a:extLst>
          </p:cNvPr>
          <p:cNvCxnSpPr>
            <a:cxnSpLocks/>
          </p:cNvCxnSpPr>
          <p:nvPr/>
        </p:nvCxnSpPr>
        <p:spPr>
          <a:xfrm>
            <a:off x="1347031" y="2975716"/>
            <a:ext cx="1395798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38F1E1D-5615-44A0-83FB-1CE0F14E57B6}"/>
              </a:ext>
            </a:extLst>
          </p:cNvPr>
          <p:cNvCxnSpPr>
            <a:cxnSpLocks/>
          </p:cNvCxnSpPr>
          <p:nvPr/>
        </p:nvCxnSpPr>
        <p:spPr>
          <a:xfrm>
            <a:off x="4222082" y="5182947"/>
            <a:ext cx="1395798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38F1E1D-5615-44A0-83FB-1CE0F14E57B6}"/>
              </a:ext>
            </a:extLst>
          </p:cNvPr>
          <p:cNvCxnSpPr>
            <a:cxnSpLocks/>
          </p:cNvCxnSpPr>
          <p:nvPr/>
        </p:nvCxnSpPr>
        <p:spPr>
          <a:xfrm>
            <a:off x="5617880" y="5182947"/>
            <a:ext cx="1395798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38F1E1D-5615-44A0-83FB-1CE0F14E57B6}"/>
              </a:ext>
            </a:extLst>
          </p:cNvPr>
          <p:cNvCxnSpPr>
            <a:cxnSpLocks/>
          </p:cNvCxnSpPr>
          <p:nvPr/>
        </p:nvCxnSpPr>
        <p:spPr>
          <a:xfrm flipV="1">
            <a:off x="1230815" y="1921315"/>
            <a:ext cx="0" cy="927065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38F1E1D-5615-44A0-83FB-1CE0F14E57B6}"/>
              </a:ext>
            </a:extLst>
          </p:cNvPr>
          <p:cNvCxnSpPr>
            <a:cxnSpLocks/>
          </p:cNvCxnSpPr>
          <p:nvPr/>
        </p:nvCxnSpPr>
        <p:spPr>
          <a:xfrm flipV="1">
            <a:off x="4130635" y="4159369"/>
            <a:ext cx="0" cy="927065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38F1E1D-5615-44A0-83FB-1CE0F14E57B6}"/>
              </a:ext>
            </a:extLst>
          </p:cNvPr>
          <p:cNvCxnSpPr>
            <a:cxnSpLocks/>
          </p:cNvCxnSpPr>
          <p:nvPr/>
        </p:nvCxnSpPr>
        <p:spPr>
          <a:xfrm flipV="1">
            <a:off x="4130635" y="3232304"/>
            <a:ext cx="0" cy="927065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222082" y="3232304"/>
            <a:ext cx="0" cy="18541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4222082" y="5086434"/>
            <a:ext cx="2799561" cy="55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4228499" y="3219708"/>
            <a:ext cx="2799562" cy="18695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9923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E69BF000-16D7-424A-A462-C587DEBCF6F8}"/>
              </a:ext>
            </a:extLst>
          </p:cNvPr>
          <p:cNvSpPr txBox="1"/>
          <p:nvPr/>
        </p:nvSpPr>
        <p:spPr>
          <a:xfrm>
            <a:off x="724605" y="380327"/>
            <a:ext cx="6808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Here is a triangle.</a:t>
            </a:r>
          </a:p>
          <a:p>
            <a:endParaRPr lang="en-GB" sz="1100" dirty="0"/>
          </a:p>
          <a:p>
            <a:r>
              <a:rPr lang="en-GB" sz="2400" dirty="0"/>
              <a:t>Enlarge the triangle by a scale factor of 4</a:t>
            </a:r>
          </a:p>
        </p:txBody>
      </p: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C5B683A6-6B79-4E3B-BA8B-6376AA8070CA}"/>
              </a:ext>
            </a:extLst>
          </p:cNvPr>
          <p:cNvSpPr/>
          <p:nvPr/>
        </p:nvSpPr>
        <p:spPr>
          <a:xfrm>
            <a:off x="1397184" y="2971349"/>
            <a:ext cx="900000" cy="1080000"/>
          </a:xfrm>
          <a:prstGeom prst="rtTriangle">
            <a:avLst/>
          </a:prstGeom>
          <a:solidFill>
            <a:schemeClr val="accent2">
              <a:alpha val="50000"/>
            </a:schemeClr>
          </a:solidFill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6" name="Right Triangle 45">
            <a:extLst>
              <a:ext uri="{FF2B5EF4-FFF2-40B4-BE49-F238E27FC236}">
                <a16:creationId xmlns:a16="http://schemas.microsoft.com/office/drawing/2014/main" id="{99685A3F-41D9-4EB1-949F-58881469DF2A}"/>
              </a:ext>
            </a:extLst>
          </p:cNvPr>
          <p:cNvSpPr/>
          <p:nvPr/>
        </p:nvSpPr>
        <p:spPr>
          <a:xfrm>
            <a:off x="4156793" y="1456586"/>
            <a:ext cx="3600000" cy="4320000"/>
          </a:xfrm>
          <a:prstGeom prst="rtTriangle">
            <a:avLst/>
          </a:prstGeom>
          <a:solidFill>
            <a:schemeClr val="accent2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C1A104-1B8E-4C23-8D8C-7FFFAF829BBB}"/>
              </a:ext>
            </a:extLst>
          </p:cNvPr>
          <p:cNvSpPr txBox="1"/>
          <p:nvPr/>
        </p:nvSpPr>
        <p:spPr>
          <a:xfrm>
            <a:off x="1455089" y="4130833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5 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3D9FF1E-7BBB-4369-8195-40A7A0D76327}"/>
              </a:ext>
            </a:extLst>
          </p:cNvPr>
          <p:cNvSpPr txBox="1"/>
          <p:nvPr/>
        </p:nvSpPr>
        <p:spPr>
          <a:xfrm>
            <a:off x="551400" y="3303938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6 cm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D3CDD6D-316D-4C22-BC3E-FFD0A3B3E26D}"/>
              </a:ext>
            </a:extLst>
          </p:cNvPr>
          <p:cNvCxnSpPr>
            <a:cxnSpLocks/>
          </p:cNvCxnSpPr>
          <p:nvPr/>
        </p:nvCxnSpPr>
        <p:spPr>
          <a:xfrm>
            <a:off x="1389927" y="4152604"/>
            <a:ext cx="900543" cy="0"/>
          </a:xfrm>
          <a:prstGeom prst="straightConnector1">
            <a:avLst/>
          </a:prstGeom>
          <a:ln w="28575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3E3CD8B-6BAD-41CA-AB89-199CE9BC5769}"/>
              </a:ext>
            </a:extLst>
          </p:cNvPr>
          <p:cNvCxnSpPr>
            <a:cxnSpLocks/>
          </p:cNvCxnSpPr>
          <p:nvPr/>
        </p:nvCxnSpPr>
        <p:spPr>
          <a:xfrm flipV="1">
            <a:off x="1304161" y="2971349"/>
            <a:ext cx="0" cy="1080000"/>
          </a:xfrm>
          <a:prstGeom prst="straightConnector1">
            <a:avLst/>
          </a:prstGeom>
          <a:ln w="28575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/>
              <p:nvPr/>
            </p:nvSpPr>
            <p:spPr>
              <a:xfrm>
                <a:off x="6183929" y="1948796"/>
                <a:ext cx="19752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6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24 cm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929" y="1948796"/>
                <a:ext cx="1975221" cy="461665"/>
              </a:xfrm>
              <a:prstGeom prst="rect">
                <a:avLst/>
              </a:prstGeom>
              <a:blipFill>
                <a:blip r:embed="rId5"/>
                <a:stretch>
                  <a:fillRect l="-4630" t="-10667" r="-401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179938A-E847-48A5-AD71-B541A109D5AA}"/>
              </a:ext>
            </a:extLst>
          </p:cNvPr>
          <p:cNvCxnSpPr>
            <a:cxnSpLocks/>
          </p:cNvCxnSpPr>
          <p:nvPr/>
        </p:nvCxnSpPr>
        <p:spPr>
          <a:xfrm flipV="1">
            <a:off x="4159263" y="1456586"/>
            <a:ext cx="0" cy="432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70FDB81-C433-49AD-86A1-D4BE0064D7A9}"/>
                  </a:ext>
                </a:extLst>
              </p:cNvPr>
              <p:cNvSpPr txBox="1"/>
              <p:nvPr/>
            </p:nvSpPr>
            <p:spPr>
              <a:xfrm>
                <a:off x="6183929" y="2562861"/>
                <a:ext cx="19752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5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20 cm</a:t>
                </a: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70FDB81-C433-49AD-86A1-D4BE0064D7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929" y="2562861"/>
                <a:ext cx="1975221" cy="461665"/>
              </a:xfrm>
              <a:prstGeom prst="rect">
                <a:avLst/>
              </a:prstGeom>
              <a:blipFill>
                <a:blip r:embed="rId6"/>
                <a:stretch>
                  <a:fillRect l="-4630" t="-10526" r="-401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1047090A-0884-4F6F-B40C-5E8920A1D266}"/>
              </a:ext>
            </a:extLst>
          </p:cNvPr>
          <p:cNvSpPr txBox="1"/>
          <p:nvPr/>
        </p:nvSpPr>
        <p:spPr>
          <a:xfrm>
            <a:off x="3210346" y="3285082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24 cm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28DA74D-9943-4553-BAD3-9D6C2CD5A03E}"/>
              </a:ext>
            </a:extLst>
          </p:cNvPr>
          <p:cNvCxnSpPr>
            <a:cxnSpLocks/>
          </p:cNvCxnSpPr>
          <p:nvPr/>
        </p:nvCxnSpPr>
        <p:spPr>
          <a:xfrm>
            <a:off x="4150027" y="5776586"/>
            <a:ext cx="360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AD437A60-D4F0-41F4-9FDE-88FF16570364}"/>
              </a:ext>
            </a:extLst>
          </p:cNvPr>
          <p:cNvSpPr txBox="1"/>
          <p:nvPr/>
        </p:nvSpPr>
        <p:spPr>
          <a:xfrm>
            <a:off x="5480186" y="5719175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20 cm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4F0FCAF-F93C-4B4B-9493-1248356ECFF6}"/>
              </a:ext>
            </a:extLst>
          </p:cNvPr>
          <p:cNvCxnSpPr>
            <a:cxnSpLocks/>
          </p:cNvCxnSpPr>
          <p:nvPr/>
        </p:nvCxnSpPr>
        <p:spPr>
          <a:xfrm>
            <a:off x="4150027" y="1456586"/>
            <a:ext cx="3600000" cy="432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5049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1" grpId="0"/>
      <p:bldP spid="53" grpId="0"/>
      <p:bldP spid="54" grpId="0"/>
      <p:bldP spid="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3D6E23C-5999-4EE1-AFC2-8AB22F74F076}"/>
              </a:ext>
            </a:extLst>
          </p:cNvPr>
          <p:cNvSpPr/>
          <p:nvPr/>
        </p:nvSpPr>
        <p:spPr>
          <a:xfrm>
            <a:off x="1025888" y="1615857"/>
            <a:ext cx="3592945" cy="1201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ABBCD5-A36A-4AD5-9A24-A175318D2126}"/>
              </a:ext>
            </a:extLst>
          </p:cNvPr>
          <p:cNvSpPr txBox="1"/>
          <p:nvPr/>
        </p:nvSpPr>
        <p:spPr>
          <a:xfrm>
            <a:off x="2429820" y="103494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 cm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C60784F-6618-43C2-A8C7-7098478D3046}"/>
              </a:ext>
            </a:extLst>
          </p:cNvPr>
          <p:cNvCxnSpPr>
            <a:cxnSpLocks/>
          </p:cNvCxnSpPr>
          <p:nvPr/>
        </p:nvCxnSpPr>
        <p:spPr>
          <a:xfrm flipV="1">
            <a:off x="4761160" y="1611208"/>
            <a:ext cx="0" cy="1205869"/>
          </a:xfrm>
          <a:prstGeom prst="straightConnector1">
            <a:avLst/>
          </a:prstGeom>
          <a:ln w="28575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B615260-1911-4D47-962A-9F4E3CC98415}"/>
              </a:ext>
            </a:extLst>
          </p:cNvPr>
          <p:cNvSpPr txBox="1"/>
          <p:nvPr/>
        </p:nvSpPr>
        <p:spPr>
          <a:xfrm>
            <a:off x="4746646" y="203405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5 cm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1D95249-E178-43CA-BFF5-DA1832E67443}"/>
              </a:ext>
            </a:extLst>
          </p:cNvPr>
          <p:cNvCxnSpPr>
            <a:cxnSpLocks/>
          </p:cNvCxnSpPr>
          <p:nvPr/>
        </p:nvCxnSpPr>
        <p:spPr>
          <a:xfrm flipH="1">
            <a:off x="1025888" y="1455205"/>
            <a:ext cx="3519055" cy="0"/>
          </a:xfrm>
          <a:prstGeom prst="straightConnector1">
            <a:avLst/>
          </a:prstGeom>
          <a:ln w="28575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69BF000-16D7-424A-A462-C587DEBCF6F8}"/>
                  </a:ext>
                </a:extLst>
              </p:cNvPr>
              <p:cNvSpPr txBox="1"/>
              <p:nvPr/>
            </p:nvSpPr>
            <p:spPr>
              <a:xfrm>
                <a:off x="759519" y="302279"/>
                <a:ext cx="7341498" cy="668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This rectangle has been enlarged by a scale factor of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69BF000-16D7-424A-A462-C587DEBCF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19" y="302279"/>
                <a:ext cx="7341498" cy="668388"/>
              </a:xfrm>
              <a:prstGeom prst="rect">
                <a:avLst/>
              </a:prstGeom>
              <a:blipFill>
                <a:blip r:embed="rId5"/>
                <a:stretch>
                  <a:fillRect l="-1329" b="-9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E69BF000-16D7-424A-A462-C587DEBCF6F8}"/>
              </a:ext>
            </a:extLst>
          </p:cNvPr>
          <p:cNvSpPr txBox="1"/>
          <p:nvPr/>
        </p:nvSpPr>
        <p:spPr>
          <a:xfrm>
            <a:off x="851526" y="3128073"/>
            <a:ext cx="7341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Fill in the dimensions of the new shape.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3D6E23C-5999-4EE1-AFC2-8AB22F74F076}"/>
              </a:ext>
            </a:extLst>
          </p:cNvPr>
          <p:cNvSpPr/>
          <p:nvPr/>
        </p:nvSpPr>
        <p:spPr>
          <a:xfrm>
            <a:off x="1178288" y="4222093"/>
            <a:ext cx="5723553" cy="17903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DABBCD5-A36A-4AD5-9A24-A175318D2126}"/>
              </a:ext>
            </a:extLst>
          </p:cNvPr>
          <p:cNvSpPr txBox="1"/>
          <p:nvPr/>
        </p:nvSpPr>
        <p:spPr>
          <a:xfrm>
            <a:off x="3490587" y="3535504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18 cm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C60784F-6618-43C2-A8C7-7098478D3046}"/>
              </a:ext>
            </a:extLst>
          </p:cNvPr>
          <p:cNvCxnSpPr>
            <a:cxnSpLocks/>
          </p:cNvCxnSpPr>
          <p:nvPr/>
        </p:nvCxnSpPr>
        <p:spPr>
          <a:xfrm flipV="1">
            <a:off x="7040997" y="4217445"/>
            <a:ext cx="0" cy="1795047"/>
          </a:xfrm>
          <a:prstGeom prst="straightConnector1">
            <a:avLst/>
          </a:prstGeom>
          <a:ln w="28575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B615260-1911-4D47-962A-9F4E3CC98415}"/>
              </a:ext>
            </a:extLst>
          </p:cNvPr>
          <p:cNvSpPr txBox="1"/>
          <p:nvPr/>
        </p:nvSpPr>
        <p:spPr>
          <a:xfrm>
            <a:off x="7040997" y="4691088"/>
            <a:ext cx="1085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7.5  cm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1D95249-E178-43CA-BFF5-DA1832E67443}"/>
              </a:ext>
            </a:extLst>
          </p:cNvPr>
          <p:cNvCxnSpPr>
            <a:cxnSpLocks/>
          </p:cNvCxnSpPr>
          <p:nvPr/>
        </p:nvCxnSpPr>
        <p:spPr>
          <a:xfrm flipH="1">
            <a:off x="1178289" y="4061442"/>
            <a:ext cx="5717767" cy="0"/>
          </a:xfrm>
          <a:prstGeom prst="straightConnector1">
            <a:avLst/>
          </a:prstGeom>
          <a:ln w="28575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2" name="Picture 7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8927" y="1991844"/>
            <a:ext cx="747045" cy="74704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5617313" y="206320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3369501" y="3535504"/>
            <a:ext cx="498920" cy="46166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7117942" y="4697889"/>
            <a:ext cx="447780" cy="46166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/>
              <p:nvPr/>
            </p:nvSpPr>
            <p:spPr>
              <a:xfrm>
                <a:off x="5826641" y="1500592"/>
                <a:ext cx="13099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12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1.5 </a:t>
                </a:r>
                <a:endParaRPr lang="en-GB" sz="2400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641" y="1500592"/>
                <a:ext cx="1309974" cy="461665"/>
              </a:xfrm>
              <a:prstGeom prst="rect">
                <a:avLst/>
              </a:prstGeom>
              <a:blipFill>
                <a:blip r:embed="rId7"/>
                <a:stretch>
                  <a:fillRect l="-7442" t="-10526" r="-6047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/>
              <p:nvPr/>
            </p:nvSpPr>
            <p:spPr>
              <a:xfrm>
                <a:off x="5826641" y="1910300"/>
                <a:ext cx="18245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12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1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12  </a:t>
                </a:r>
                <a:endParaRPr lang="en-GB" sz="2400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641" y="1910300"/>
                <a:ext cx="1824538" cy="461665"/>
              </a:xfrm>
              <a:prstGeom prst="rect">
                <a:avLst/>
              </a:prstGeom>
              <a:blipFill>
                <a:blip r:embed="rId8"/>
                <a:stretch>
                  <a:fillRect l="-5351" t="-10526" r="-4013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/>
              <p:nvPr/>
            </p:nvSpPr>
            <p:spPr>
              <a:xfrm>
                <a:off x="5826641" y="2287641"/>
                <a:ext cx="19014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12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</a:t>
                </a:r>
                <a:r>
                  <a:rPr lang="en-GB" sz="2400" dirty="0"/>
                  <a:t>0.5</a:t>
                </a:r>
                <a:r>
                  <a:rPr lang="en-GB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6  </a:t>
                </a:r>
                <a:endParaRPr lang="en-GB" sz="2400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641" y="2287641"/>
                <a:ext cx="1901483" cy="461665"/>
              </a:xfrm>
              <a:prstGeom prst="rect">
                <a:avLst/>
              </a:prstGeom>
              <a:blipFill>
                <a:blip r:embed="rId9"/>
                <a:stretch>
                  <a:fillRect l="-5128" t="-10526" r="-384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/>
              <p:nvPr/>
            </p:nvSpPr>
            <p:spPr>
              <a:xfrm>
                <a:off x="6901841" y="1490389"/>
                <a:ext cx="7938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</a:t>
                </a: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841" y="1490389"/>
                <a:ext cx="793807" cy="461665"/>
              </a:xfrm>
              <a:prstGeom prst="rect">
                <a:avLst/>
              </a:prstGeom>
              <a:blipFill>
                <a:blip r:embed="rId10"/>
                <a:stretch>
                  <a:fillRect t="-10526" r="-10769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/>
              <p:nvPr/>
            </p:nvSpPr>
            <p:spPr>
              <a:xfrm>
                <a:off x="5741573" y="1503285"/>
                <a:ext cx="11544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5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1.5 </a:t>
                </a:r>
                <a:endParaRPr lang="en-GB" sz="2400" dirty="0"/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573" y="1503285"/>
                <a:ext cx="1154483" cy="461665"/>
              </a:xfrm>
              <a:prstGeom prst="rect">
                <a:avLst/>
              </a:prstGeom>
              <a:blipFill>
                <a:blip r:embed="rId11"/>
                <a:stretch>
                  <a:fillRect l="-8466" t="-10667" r="-740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/>
              <p:nvPr/>
            </p:nvSpPr>
            <p:spPr>
              <a:xfrm>
                <a:off x="5741573" y="1898766"/>
                <a:ext cx="15135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5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1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5  </a:t>
                </a:r>
                <a:endParaRPr lang="en-GB" sz="2400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573" y="1898766"/>
                <a:ext cx="1513556" cy="461665"/>
              </a:xfrm>
              <a:prstGeom prst="rect">
                <a:avLst/>
              </a:prstGeom>
              <a:blipFill>
                <a:blip r:embed="rId12"/>
                <a:stretch>
                  <a:fillRect l="-6452" t="-10526" r="-52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/>
              <p:nvPr/>
            </p:nvSpPr>
            <p:spPr>
              <a:xfrm>
                <a:off x="5734856" y="2212619"/>
                <a:ext cx="1978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5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</a:t>
                </a:r>
                <a:r>
                  <a:rPr lang="en-GB" sz="2400" dirty="0"/>
                  <a:t>0.5</a:t>
                </a:r>
                <a:r>
                  <a:rPr lang="en-GB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2.5  </a:t>
                </a:r>
                <a:endParaRPr lang="en-GB" sz="24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856" y="2212619"/>
                <a:ext cx="1978427" cy="461665"/>
              </a:xfrm>
              <a:prstGeom prst="rect">
                <a:avLst/>
              </a:prstGeom>
              <a:blipFill>
                <a:blip r:embed="rId13"/>
                <a:stretch>
                  <a:fillRect l="-4938" t="-10526" r="-370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/>
              <p:nvPr/>
            </p:nvSpPr>
            <p:spPr>
              <a:xfrm>
                <a:off x="6687040" y="1478855"/>
                <a:ext cx="8707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7.5</a:t>
                </a: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90236F65-D220-48F8-992D-CA11CD820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40" y="1478855"/>
                <a:ext cx="870751" cy="461665"/>
              </a:xfrm>
              <a:prstGeom prst="rect">
                <a:avLst/>
              </a:prstGeom>
              <a:blipFill>
                <a:blip r:embed="rId14"/>
                <a:stretch>
                  <a:fillRect t="-10667" r="-9091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5792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66" grpId="0"/>
      <p:bldP spid="67" grpId="0" animBg="1"/>
      <p:bldP spid="68" grpId="0"/>
      <p:bldP spid="70" grpId="0"/>
      <p:bldP spid="73" grpId="0"/>
      <p:bldP spid="73" grpId="1"/>
      <p:bldP spid="7" grpId="0" animBg="1"/>
      <p:bldP spid="7" grpId="1" animBg="1"/>
      <p:bldP spid="74" grpId="0" animBg="1"/>
      <p:bldP spid="74" grpId="1" animBg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80" grpId="0"/>
      <p:bldP spid="81" grpId="0"/>
      <p:bldP spid="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C721FC5-B8E2-4F05-A04E-CA1DE335397E}"/>
                  </a:ext>
                </a:extLst>
              </p:cNvPr>
              <p:cNvSpPr txBox="1"/>
              <p:nvPr/>
            </p:nvSpPr>
            <p:spPr>
              <a:xfrm>
                <a:off x="704895" y="5032276"/>
                <a:ext cx="19848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18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6 cm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C721FC5-B8E2-4F05-A04E-CA1DE3353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95" y="5032276"/>
                <a:ext cx="1984839" cy="461665"/>
              </a:xfrm>
              <a:prstGeom prst="rect">
                <a:avLst/>
              </a:prstGeom>
              <a:blipFill>
                <a:blip r:embed="rId5"/>
                <a:stretch>
                  <a:fillRect l="-4923" t="-10667" r="-369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FA637B2-68DE-44F6-BAD6-B7A0E0FBFBCB}"/>
                  </a:ext>
                </a:extLst>
              </p:cNvPr>
              <p:cNvSpPr txBox="1"/>
              <p:nvPr/>
            </p:nvSpPr>
            <p:spPr>
              <a:xfrm>
                <a:off x="704895" y="4659374"/>
                <a:ext cx="365196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u="sng" dirty="0"/>
                  <a:t>Perimeter of B</a:t>
                </a:r>
              </a:p>
              <a:p>
                <a:r>
                  <a:rPr lang="en-GB" sz="2400" dirty="0"/>
                  <a:t>12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12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18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18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60 cm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FA637B2-68DE-44F6-BAD6-B7A0E0FBF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95" y="4659374"/>
                <a:ext cx="3651962" cy="830997"/>
              </a:xfrm>
              <a:prstGeom prst="rect">
                <a:avLst/>
              </a:prstGeom>
              <a:blipFill>
                <a:blip r:embed="rId9"/>
                <a:stretch>
                  <a:fillRect l="-2671" t="-5839" r="-1336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2FAD924-5BF0-44D3-8F6A-5374168E2B25}"/>
                  </a:ext>
                </a:extLst>
              </p:cNvPr>
              <p:cNvSpPr txBox="1"/>
              <p:nvPr/>
            </p:nvSpPr>
            <p:spPr>
              <a:xfrm>
                <a:off x="717380" y="4026440"/>
                <a:ext cx="19752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12 cm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2FAD924-5BF0-44D3-8F6A-5374168E2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80" y="4026440"/>
                <a:ext cx="1975221" cy="461665"/>
              </a:xfrm>
              <a:prstGeom prst="rect">
                <a:avLst/>
              </a:prstGeom>
              <a:blipFill>
                <a:blip r:embed="rId10"/>
                <a:stretch>
                  <a:fillRect l="-4938" t="-10667" r="-3704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80298F3-F8B8-4A8F-B6D3-AE206A3165FC}"/>
                  </a:ext>
                </a:extLst>
              </p:cNvPr>
              <p:cNvSpPr txBox="1"/>
              <p:nvPr/>
            </p:nvSpPr>
            <p:spPr>
              <a:xfrm>
                <a:off x="723392" y="3655440"/>
                <a:ext cx="302999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u="sng" dirty="0"/>
                  <a:t>Perimeter of A</a:t>
                </a:r>
              </a:p>
              <a:p>
                <a:r>
                  <a:rPr lang="en-GB" sz="2400" dirty="0"/>
                  <a:t>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i="0" dirty="0"/>
                  <a:t> </a:t>
                </a:r>
                <a:r>
                  <a:rPr lang="en-GB" sz="2400" dirty="0"/>
                  <a:t>6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20 cm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80298F3-F8B8-4A8F-B6D3-AE206A3165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92" y="3655440"/>
                <a:ext cx="3029997" cy="830997"/>
              </a:xfrm>
              <a:prstGeom prst="rect">
                <a:avLst/>
              </a:prstGeom>
              <a:blipFill>
                <a:blip r:embed="rId8"/>
                <a:stretch>
                  <a:fillRect l="-3219" t="-5882" r="-1811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1984173-1322-4AFA-B696-0FDA609EF1E1}"/>
              </a:ext>
            </a:extLst>
          </p:cNvPr>
          <p:cNvSpPr/>
          <p:nvPr/>
        </p:nvSpPr>
        <p:spPr>
          <a:xfrm>
            <a:off x="1354792" y="2437399"/>
            <a:ext cx="1238947" cy="912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D6E23C-5999-4EE1-AFC2-8AB22F74F076}"/>
              </a:ext>
            </a:extLst>
          </p:cNvPr>
          <p:cNvSpPr/>
          <p:nvPr/>
        </p:nvSpPr>
        <p:spPr>
          <a:xfrm>
            <a:off x="4223230" y="2319501"/>
            <a:ext cx="3592945" cy="24568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F2844F-DC30-4B3A-B2DB-73533C668DCF}"/>
              </a:ext>
            </a:extLst>
          </p:cNvPr>
          <p:cNvSpPr txBox="1"/>
          <p:nvPr/>
        </p:nvSpPr>
        <p:spPr>
          <a:xfrm>
            <a:off x="600088" y="382503"/>
            <a:ext cx="7722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Rectangle A has been enlarged by a scale factor of 3 to make rectangle B.</a:t>
            </a:r>
          </a:p>
          <a:p>
            <a:endParaRPr lang="en-GB" sz="2400" dirty="0"/>
          </a:p>
          <a:p>
            <a:r>
              <a:rPr lang="en-GB" sz="2400" dirty="0"/>
              <a:t>Find the perimeter of each rectangle.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D7CDE0-B8B4-4A98-82AE-4FCFAAF9B023}"/>
              </a:ext>
            </a:extLst>
          </p:cNvPr>
          <p:cNvSpPr txBox="1"/>
          <p:nvPr/>
        </p:nvSpPr>
        <p:spPr>
          <a:xfrm>
            <a:off x="525849" y="265907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 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ABBCD5-A36A-4AD5-9A24-A175318D2126}"/>
              </a:ext>
            </a:extLst>
          </p:cNvPr>
          <p:cNvSpPr txBox="1"/>
          <p:nvPr/>
        </p:nvSpPr>
        <p:spPr>
          <a:xfrm>
            <a:off x="5683833" y="1818465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18 cm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F2B737E-ED58-43E1-B38C-964EFDE2F450}"/>
              </a:ext>
            </a:extLst>
          </p:cNvPr>
          <p:cNvCxnSpPr>
            <a:cxnSpLocks/>
          </p:cNvCxnSpPr>
          <p:nvPr/>
        </p:nvCxnSpPr>
        <p:spPr>
          <a:xfrm flipV="1">
            <a:off x="1264252" y="2437399"/>
            <a:ext cx="0" cy="912324"/>
          </a:xfrm>
          <a:prstGeom prst="straightConnector1">
            <a:avLst/>
          </a:prstGeom>
          <a:ln w="28575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C60784F-6618-43C2-A8C7-7098478D3046}"/>
              </a:ext>
            </a:extLst>
          </p:cNvPr>
          <p:cNvCxnSpPr>
            <a:cxnSpLocks/>
          </p:cNvCxnSpPr>
          <p:nvPr/>
        </p:nvCxnSpPr>
        <p:spPr>
          <a:xfrm flipV="1">
            <a:off x="4112394" y="2319501"/>
            <a:ext cx="0" cy="2456872"/>
          </a:xfrm>
          <a:prstGeom prst="straightConnector1">
            <a:avLst/>
          </a:prstGeom>
          <a:ln w="28575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B615260-1911-4D47-962A-9F4E3CC98415}"/>
              </a:ext>
            </a:extLst>
          </p:cNvPr>
          <p:cNvSpPr txBox="1"/>
          <p:nvPr/>
        </p:nvSpPr>
        <p:spPr>
          <a:xfrm>
            <a:off x="3200114" y="3240939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 cm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D95249-E178-43CA-BFF5-DA1832E67443}"/>
              </a:ext>
            </a:extLst>
          </p:cNvPr>
          <p:cNvCxnSpPr>
            <a:cxnSpLocks/>
          </p:cNvCxnSpPr>
          <p:nvPr/>
        </p:nvCxnSpPr>
        <p:spPr>
          <a:xfrm flipH="1">
            <a:off x="4241702" y="2222365"/>
            <a:ext cx="3519055" cy="0"/>
          </a:xfrm>
          <a:prstGeom prst="straightConnector1">
            <a:avLst/>
          </a:prstGeom>
          <a:ln w="28575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802FB0-01A3-4E98-8DFD-1735E01B6BAE}"/>
              </a:ext>
            </a:extLst>
          </p:cNvPr>
          <p:cNvCxnSpPr>
            <a:cxnSpLocks/>
          </p:cNvCxnSpPr>
          <p:nvPr/>
        </p:nvCxnSpPr>
        <p:spPr>
          <a:xfrm flipH="1">
            <a:off x="1354793" y="2340263"/>
            <a:ext cx="1238946" cy="0"/>
          </a:xfrm>
          <a:prstGeom prst="straightConnector1">
            <a:avLst/>
          </a:prstGeom>
          <a:ln w="28575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E8FF3FC-D4CE-40BF-98C0-719ADA7A3C9F}"/>
              </a:ext>
            </a:extLst>
          </p:cNvPr>
          <p:cNvSpPr txBox="1"/>
          <p:nvPr/>
        </p:nvSpPr>
        <p:spPr>
          <a:xfrm>
            <a:off x="1632365" y="193944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6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F7DF451-CBFA-4045-8428-02B6D98EE2C5}"/>
                  </a:ext>
                </a:extLst>
              </p:cNvPr>
              <p:cNvSpPr txBox="1"/>
              <p:nvPr/>
            </p:nvSpPr>
            <p:spPr>
              <a:xfrm>
                <a:off x="903706" y="5593522"/>
                <a:ext cx="71258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Perimeter of A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	Perimeter of B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_____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F7DF451-CBFA-4045-8428-02B6D98EE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706" y="5593522"/>
                <a:ext cx="7125854" cy="461665"/>
              </a:xfrm>
              <a:prstGeom prst="rect">
                <a:avLst/>
              </a:prstGeom>
              <a:blipFill>
                <a:blip r:embed="rId11"/>
                <a:stretch>
                  <a:fillRect l="-1283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5EA8B963-176A-4E21-9BA2-441794F8CD71}"/>
              </a:ext>
            </a:extLst>
          </p:cNvPr>
          <p:cNvSpPr/>
          <p:nvPr/>
        </p:nvSpPr>
        <p:spPr>
          <a:xfrm>
            <a:off x="1786643" y="2659041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BD105E-A759-4B19-867B-7AAE4E43AA6D}"/>
              </a:ext>
            </a:extLst>
          </p:cNvPr>
          <p:cNvSpPr/>
          <p:nvPr/>
        </p:nvSpPr>
        <p:spPr>
          <a:xfrm>
            <a:off x="5802296" y="3231825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E2479F-47F0-4FEB-9EF9-44D0EDDB41DC}"/>
              </a:ext>
            </a:extLst>
          </p:cNvPr>
          <p:cNvSpPr/>
          <p:nvPr/>
        </p:nvSpPr>
        <p:spPr>
          <a:xfrm>
            <a:off x="3087417" y="5575438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20 cm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10F6B13-2BF9-4B16-97FE-6370BA41207E}"/>
              </a:ext>
            </a:extLst>
          </p:cNvPr>
          <p:cNvSpPr/>
          <p:nvPr/>
        </p:nvSpPr>
        <p:spPr>
          <a:xfrm>
            <a:off x="6264860" y="5575438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60 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69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1" grpId="0"/>
      <p:bldP spid="10" grpId="0"/>
      <p:bldP spid="10" grpId="1"/>
      <p:bldP spid="11" grpId="0"/>
      <p:bldP spid="15" grpId="0"/>
      <p:bldP spid="2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95" y="1112289"/>
            <a:ext cx="606012" cy="387769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07" y="1112289"/>
            <a:ext cx="606012" cy="387769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05" y="1022339"/>
            <a:ext cx="586105" cy="447675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211" y="196815"/>
            <a:ext cx="571704" cy="45403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66368" y="208218"/>
            <a:ext cx="1886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Today’s Activities:</a:t>
            </a:r>
            <a:endParaRPr kumimoji="0" lang="en-GB" sz="1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38713" y="653007"/>
            <a:ext cx="30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 – not for first choice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78" y="1633538"/>
            <a:ext cx="3284565" cy="2396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68510" y="1500058"/>
            <a:ext cx="1981200" cy="4467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5011782" y="2183973"/>
            <a:ext cx="4325077" cy="1950986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9"/>
          <a:stretch>
            <a:fillRect/>
          </a:stretch>
        </p:blipFill>
        <p:spPr>
          <a:xfrm>
            <a:off x="6681160" y="5016138"/>
            <a:ext cx="2439444" cy="16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39497" cy="6518366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3600" b="1" u="sng" dirty="0" smtClean="0">
                <a:latin typeface="+mn-lt"/>
              </a:rPr>
              <a:t>22.03.21</a:t>
            </a:r>
            <a:r>
              <a:rPr lang="en-GB" sz="3600" b="1" dirty="0" smtClean="0">
                <a:latin typeface="+mn-lt"/>
              </a:rPr>
              <a:t/>
            </a:r>
            <a:br>
              <a:rPr lang="en-GB" sz="3600" b="1" dirty="0" smtClean="0">
                <a:latin typeface="+mn-lt"/>
              </a:rPr>
            </a:br>
            <a:r>
              <a:rPr lang="en-GB" sz="3600" b="1" u="sng" dirty="0" smtClean="0">
                <a:latin typeface="+mn-lt"/>
              </a:rPr>
              <a:t>WALT –  </a:t>
            </a:r>
            <a:r>
              <a:rPr lang="en-GB" sz="3600" b="1" u="sng" dirty="0" smtClean="0">
                <a:latin typeface="+mn-lt"/>
              </a:rPr>
              <a:t>use scale factors</a:t>
            </a:r>
            <a:r>
              <a:rPr lang="en-GB" sz="3600" b="1" u="sng" dirty="0" smtClean="0">
                <a:latin typeface="+mn-lt"/>
              </a:rPr>
              <a:t/>
            </a:r>
            <a:br>
              <a:rPr lang="en-GB" sz="3600" b="1" u="sng" dirty="0" smtClean="0">
                <a:latin typeface="+mn-lt"/>
              </a:rPr>
            </a:br>
            <a:r>
              <a:rPr lang="en-GB" sz="3600" b="1" dirty="0" smtClean="0">
                <a:solidFill>
                  <a:schemeClr val="tx1"/>
                </a:solidFill>
                <a:latin typeface="+mn-lt"/>
              </a:rPr>
              <a:t>S.C</a:t>
            </a:r>
            <a:r>
              <a:rPr lang="en-GB" sz="3600" b="1" dirty="0" smtClean="0">
                <a:solidFill>
                  <a:srgbClr val="FF3399"/>
                </a:solidFill>
                <a:latin typeface="+mn-lt"/>
              </a:rPr>
              <a:t/>
            </a:r>
            <a:br>
              <a:rPr lang="en-GB" sz="3600" b="1" dirty="0" smtClean="0">
                <a:solidFill>
                  <a:srgbClr val="FF3399"/>
                </a:solidFill>
                <a:latin typeface="+mn-lt"/>
              </a:rPr>
            </a:br>
            <a:r>
              <a:rPr lang="en-GB" sz="3600" b="1" dirty="0">
                <a:solidFill>
                  <a:schemeClr val="tx1"/>
                </a:solidFill>
                <a:latin typeface="+mn-lt"/>
              </a:rPr>
              <a:t>- know that a scale factor is a rule for enlarging in size</a:t>
            </a:r>
            <a:br>
              <a:rPr lang="en-GB" sz="3600" b="1" dirty="0">
                <a:solidFill>
                  <a:schemeClr val="tx1"/>
                </a:solidFill>
                <a:latin typeface="+mn-lt"/>
              </a:rPr>
            </a:br>
            <a:r>
              <a:rPr lang="en-GB" sz="3600" b="1" dirty="0">
                <a:solidFill>
                  <a:schemeClr val="tx1"/>
                </a:solidFill>
                <a:latin typeface="+mn-lt"/>
              </a:rPr>
              <a:t>- make links with multiplication tables to enlarge shapes accurately</a:t>
            </a:r>
            <a:br>
              <a:rPr lang="en-GB" sz="3600" b="1" dirty="0">
                <a:solidFill>
                  <a:schemeClr val="tx1"/>
                </a:solidFill>
                <a:latin typeface="+mn-lt"/>
              </a:rPr>
            </a:br>
            <a:r>
              <a:rPr lang="en-GB" sz="3600" b="1" dirty="0">
                <a:solidFill>
                  <a:schemeClr val="tx1"/>
                </a:solidFill>
                <a:latin typeface="+mn-lt"/>
              </a:rPr>
              <a:t>- know when a shape is enlarged or reduced, the sides change in length but the angles remain the same</a:t>
            </a:r>
            <a:br>
              <a:rPr lang="en-GB" sz="3600" b="1" dirty="0">
                <a:solidFill>
                  <a:schemeClr val="tx1"/>
                </a:solidFill>
                <a:latin typeface="+mn-lt"/>
              </a:rPr>
            </a:br>
            <a:r>
              <a:rPr lang="en-GB" sz="32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GB" sz="3200" b="1" dirty="0">
                <a:solidFill>
                  <a:schemeClr val="tx1"/>
                </a:solidFill>
                <a:latin typeface="+mn-lt"/>
              </a:rPr>
            </a:br>
            <a:endParaRPr lang="en-GB" sz="3200" b="1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81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61524" y="4345359"/>
            <a:ext cx="38082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 in pairs….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 share.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32922"/>
          <a:stretch/>
        </p:blipFill>
        <p:spPr>
          <a:xfrm>
            <a:off x="418011" y="234465"/>
            <a:ext cx="3670663" cy="530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79" y="691665"/>
            <a:ext cx="5472249" cy="530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2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296547-A898-47DF-AC59-0FE5B668E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510" y="1174706"/>
            <a:ext cx="6966925" cy="484533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pPr defTabSz="844083"/>
            <a:r>
              <a:rPr lang="en-GB" sz="2215" dirty="0">
                <a:solidFill>
                  <a:prstClr val="white"/>
                </a:solidFill>
                <a:latin typeface="Calibri" panose="020F0502020204030204"/>
              </a:rPr>
              <a:t>Year 6</a:t>
            </a:r>
            <a:r>
              <a:rPr lang="en-GB" sz="2215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sz="2215" dirty="0">
                <a:solidFill>
                  <a:prstClr val="white"/>
                </a:solidFill>
                <a:latin typeface="Calibri" panose="020F0502020204030204"/>
              </a:rPr>
              <a:t>Week 11</a:t>
            </a:r>
            <a:r>
              <a:rPr lang="en-GB" sz="2215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sz="2215" dirty="0">
                <a:solidFill>
                  <a:prstClr val="white"/>
                </a:solidFill>
                <a:latin typeface="Calibri" panose="020F0502020204030204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1014855"/>
            <a:ext cx="1907224" cy="190722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7929063" y="1956782"/>
            <a:ext cx="511682" cy="292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938768" y="1956780"/>
            <a:ext cx="372516" cy="87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65905888-A465-4783-B1B8-3FFEFC4F9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1096" y="1787610"/>
            <a:ext cx="461460" cy="4389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155C78A-0534-464A-A70B-7F2F25895D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6300" y="1781050"/>
            <a:ext cx="461460" cy="4389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7CD43F-C51F-4B6C-80C4-03E7584480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0111" y="1748991"/>
            <a:ext cx="455833" cy="4389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C876B69-F6E6-4B0D-85C8-34813A51DA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4090" y="1732241"/>
            <a:ext cx="455833" cy="43895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D14450F-8B42-48A8-ACA3-95B8E0CAE1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2298" y="2124827"/>
            <a:ext cx="354536" cy="43895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CE650C3-B56C-4FF9-A5C6-D98799515B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8890" y="1737390"/>
            <a:ext cx="354536" cy="43895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F2D4285D-2137-419D-BBF8-C46A1A26F0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9354" y="2092076"/>
            <a:ext cx="354536" cy="43895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818ACEAD-90C8-44F7-BD18-F6AB13971F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4036" y="1802233"/>
            <a:ext cx="354536" cy="43895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12767C7-A0B1-4AB8-A355-ED2F5E3065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7534" y="2176340"/>
            <a:ext cx="354536" cy="43895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03A6639-79F5-48EA-895A-445247D9F5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3570" y="2162215"/>
            <a:ext cx="354536" cy="43895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BDB339F-1668-4431-B7C9-85A825719F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5043" y="2137323"/>
            <a:ext cx="354536" cy="43895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5352A8F-9BF4-489F-A203-67724230DA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4616" y="2173796"/>
            <a:ext cx="354536" cy="43895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423090D3-D3F0-4C71-BA2E-AEFA1E705A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7949" y="1773459"/>
            <a:ext cx="354536" cy="43895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09B299E-4623-44C6-B485-2E32545218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3318" y="2162214"/>
            <a:ext cx="354536" cy="43895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34D6017E-624F-4965-A321-3F37428B24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8845" y="2137323"/>
            <a:ext cx="354536" cy="438950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84485E4A-0D63-4677-A046-06DB6E524B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39923" y="1748991"/>
            <a:ext cx="354536" cy="43895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C40919A-3667-4317-A475-FE9CB92129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7258" y="3374169"/>
            <a:ext cx="275751" cy="27575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3CCD37D-EFF0-494B-8329-95E98B9368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47819" y="3364265"/>
            <a:ext cx="275751" cy="275751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36B14124-71F8-4841-AD18-967B942580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37828" y="3364265"/>
            <a:ext cx="275751" cy="275751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44B7364B-25EA-4DA4-A739-EC6247A5D9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0653" y="3358415"/>
            <a:ext cx="275751" cy="275751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C34CAB21-9E8F-4F99-B687-755BFA30EA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54349" y="3368420"/>
            <a:ext cx="213847" cy="287006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416EA74C-D4CA-4CA5-898B-70DDA14E2A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9923" y="3363589"/>
            <a:ext cx="213847" cy="287006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33B90DA-1F13-49B3-8105-D66EC59AC9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4708" y="3368420"/>
            <a:ext cx="213847" cy="287006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57451AD8-6B58-4CA0-8204-8E45806827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91025" y="3347282"/>
            <a:ext cx="213847" cy="287006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1FC8A01F-950F-4392-99DA-FDE9D9F15E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05183" y="3341627"/>
            <a:ext cx="213847" cy="287006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E1C66CAB-4104-45FE-A83E-E5332553AD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18664" y="3347282"/>
            <a:ext cx="213847" cy="287006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92804614-D975-414F-A55A-2BF28F6D5D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24516" y="3336171"/>
            <a:ext cx="213847" cy="287006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63B9215-EB5E-4856-82DE-456F90F171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3343" y="3353010"/>
            <a:ext cx="213847" cy="287006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AB4FF7BE-D6DA-4350-B75E-BF82273A6F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99999" y="3358415"/>
            <a:ext cx="213847" cy="287006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30FA3523-D108-4CE0-9D7F-9634F23644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9185" y="3338580"/>
            <a:ext cx="213847" cy="287006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3A0B1EEE-A864-48BA-BC79-6CCB02D62B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2474" y="3341627"/>
            <a:ext cx="213847" cy="287006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6DBDDCB4-E1E9-44AD-96B1-FEECC24150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72071" y="3347282"/>
            <a:ext cx="213847" cy="287006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65F2A25-8F6D-4857-B8FA-4F17FA36CB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30513" y="1781350"/>
            <a:ext cx="1198672" cy="793487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B4CF6EED-720F-499C-8FE7-9834FCCCAB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84378" y="3052973"/>
            <a:ext cx="1052355" cy="81036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EFE8CBF8-E494-4D7C-B7F8-22FEC1640C7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67107" y="4136705"/>
            <a:ext cx="1637622" cy="793487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1EB907AF-2FAB-40D4-B374-DC8ADCBFA7A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364570" y="5185045"/>
            <a:ext cx="1637622" cy="79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4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68983" y="540089"/>
            <a:ext cx="752404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Mo runs twice as far as Eva. If Eva runs 500 m, how far does Mo run?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arenR" startAt="2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Dora builds a tower that is 4 times the height of Tommy’s tower.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	If Tommy’s tower is 40 cm. How tall is Dora’s tower?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Whitney’s saved triple the amount of money Rosie has. 	If Whitney has saved £45, how much has Rosie saved?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91796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68983" y="540089"/>
            <a:ext cx="752404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Mo runs twice as far as Eva. If Eva runs 500 m, how far does Mo run?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arenR" startAt="2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Dora builds a tower that is 4 times the height of Tommy’s tower.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	If Tommy’s tower is 40 cm. How tall is Dora’s tower?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Whitney’s saved triple the amount of money Rosie has. 	If Whitney has saved £45, how much has Rosie saved?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88524" y="1351519"/>
                <a:ext cx="2165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1,000 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524" y="1351519"/>
                <a:ext cx="2165822" cy="461665"/>
              </a:xfrm>
              <a:prstGeom prst="rect">
                <a:avLst/>
              </a:prstGeom>
              <a:blipFill>
                <a:blip r:embed="rId5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124603" y="1351519"/>
            <a:ext cx="2165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 km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05613" y="1351519"/>
                <a:ext cx="2165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1"/>
                    </a:solidFill>
                  </a:rPr>
                  <a:t>500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613" y="1351519"/>
                <a:ext cx="2165822" cy="461665"/>
              </a:xfrm>
              <a:prstGeom prst="rect">
                <a:avLst/>
              </a:prstGeom>
              <a:blipFill>
                <a:blip r:embed="rId6"/>
                <a:stretch>
                  <a:fillRect l="-4225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05613" y="3288419"/>
                <a:ext cx="2165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1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40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613" y="3288419"/>
                <a:ext cx="2165822" cy="461665"/>
              </a:xfrm>
              <a:prstGeom prst="rect">
                <a:avLst/>
              </a:prstGeom>
              <a:blipFill>
                <a:blip r:embed="rId7"/>
                <a:stretch>
                  <a:fillRect l="-422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31160" y="3288419"/>
                <a:ext cx="2165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160 cm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60" y="3288419"/>
                <a:ext cx="2165822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124603" y="3288419"/>
            <a:ext cx="2165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1.6 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802104"/>
              </p:ext>
            </p:extLst>
          </p:nvPr>
        </p:nvGraphicFramePr>
        <p:xfrm>
          <a:off x="2046288" y="5232852"/>
          <a:ext cx="170394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981">
                  <a:extLst>
                    <a:ext uri="{9D8B030D-6E8A-4147-A177-3AD203B41FA5}">
                      <a16:colId xmlns:a16="http://schemas.microsoft.com/office/drawing/2014/main" val="2191351214"/>
                    </a:ext>
                  </a:extLst>
                </a:gridCol>
                <a:gridCol w="567981">
                  <a:extLst>
                    <a:ext uri="{9D8B030D-6E8A-4147-A177-3AD203B41FA5}">
                      <a16:colId xmlns:a16="http://schemas.microsoft.com/office/drawing/2014/main" val="3924420336"/>
                    </a:ext>
                  </a:extLst>
                </a:gridCol>
                <a:gridCol w="567981">
                  <a:extLst>
                    <a:ext uri="{9D8B030D-6E8A-4147-A177-3AD203B41FA5}">
                      <a16:colId xmlns:a16="http://schemas.microsoft.com/office/drawing/2014/main" val="476196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36789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7139" y="5232852"/>
            <a:ext cx="346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65253" y="5690694"/>
            <a:ext cx="346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101303"/>
              </p:ext>
            </p:extLst>
          </p:nvPr>
        </p:nvGraphicFramePr>
        <p:xfrm>
          <a:off x="2046287" y="5690694"/>
          <a:ext cx="567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981">
                  <a:extLst>
                    <a:ext uri="{9D8B030D-6E8A-4147-A177-3AD203B41FA5}">
                      <a16:colId xmlns:a16="http://schemas.microsoft.com/office/drawing/2014/main" val="219135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367897"/>
                  </a:ext>
                </a:extLst>
              </a:tr>
            </a:tbl>
          </a:graphicData>
        </a:graphic>
      </p:graphicFrame>
      <p:sp>
        <p:nvSpPr>
          <p:cNvPr id="16" name="Right Brace 15"/>
          <p:cNvSpPr/>
          <p:nvPr/>
        </p:nvSpPr>
        <p:spPr>
          <a:xfrm rot="16200000">
            <a:off x="2823332" y="4255153"/>
            <a:ext cx="139964" cy="1713838"/>
          </a:xfrm>
          <a:prstGeom prst="rightBrace">
            <a:avLst>
              <a:gd name="adj1" fmla="val 39810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683962" y="467896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41171" y="5049020"/>
                <a:ext cx="2165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1"/>
                    </a:solidFill>
                  </a:rPr>
                  <a:t>45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3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171" y="5049020"/>
                <a:ext cx="2165822" cy="461665"/>
              </a:xfrm>
              <a:prstGeom prst="rect">
                <a:avLst/>
              </a:prstGeom>
              <a:blipFill>
                <a:blip r:embed="rId9"/>
                <a:stretch>
                  <a:fillRect l="-421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27202" y="5049020"/>
                <a:ext cx="8363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15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202" y="5049020"/>
                <a:ext cx="836306" cy="461665"/>
              </a:xfrm>
              <a:prstGeom prst="rect">
                <a:avLst/>
              </a:prstGeom>
              <a:blipFill>
                <a:blip r:embed="rId10"/>
                <a:stretch>
                  <a:fillRect t="-10526" r="-4380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133090" y="5234360"/>
            <a:ext cx="41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92453" y="5234360"/>
            <a:ext cx="41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15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63258" y="5234360"/>
            <a:ext cx="41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15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21200" y="5693527"/>
            <a:ext cx="41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15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93428" y="5599869"/>
            <a:ext cx="83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£15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394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39497" cy="6518366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3600" b="1" u="sng" dirty="0" smtClean="0">
                <a:latin typeface="+mn-lt"/>
              </a:rPr>
              <a:t>22.03.21</a:t>
            </a:r>
            <a:r>
              <a:rPr lang="en-GB" sz="3600" b="1" dirty="0" smtClean="0">
                <a:latin typeface="+mn-lt"/>
              </a:rPr>
              <a:t/>
            </a:r>
            <a:br>
              <a:rPr lang="en-GB" sz="3600" b="1" dirty="0" smtClean="0">
                <a:latin typeface="+mn-lt"/>
              </a:rPr>
            </a:br>
            <a:r>
              <a:rPr lang="en-GB" sz="3600" b="1" u="sng" dirty="0" smtClean="0">
                <a:latin typeface="+mn-lt"/>
              </a:rPr>
              <a:t>WALT </a:t>
            </a:r>
            <a:r>
              <a:rPr lang="en-GB" sz="3600" b="1" u="sng" dirty="0" smtClean="0">
                <a:latin typeface="+mn-lt"/>
              </a:rPr>
              <a:t>– use scale factors  </a:t>
            </a:r>
            <a:r>
              <a:rPr lang="en-GB" sz="3600" b="1" u="sng" dirty="0" smtClean="0">
                <a:latin typeface="+mn-lt"/>
              </a:rPr>
              <a:t/>
            </a:r>
            <a:br>
              <a:rPr lang="en-GB" sz="3600" b="1" u="sng" dirty="0" smtClean="0">
                <a:latin typeface="+mn-lt"/>
              </a:rPr>
            </a:br>
            <a:r>
              <a:rPr lang="en-GB" sz="3600" b="1" dirty="0" smtClean="0">
                <a:solidFill>
                  <a:schemeClr val="tx1"/>
                </a:solidFill>
                <a:latin typeface="+mn-lt"/>
              </a:rPr>
              <a:t>S.C</a:t>
            </a:r>
            <a:r>
              <a:rPr lang="en-GB" sz="3600" b="1" dirty="0" smtClean="0">
                <a:solidFill>
                  <a:srgbClr val="FF3399"/>
                </a:solidFill>
                <a:latin typeface="+mn-lt"/>
              </a:rPr>
              <a:t/>
            </a:r>
            <a:br>
              <a:rPr lang="en-GB" sz="3600" b="1" dirty="0" smtClean="0">
                <a:solidFill>
                  <a:srgbClr val="FF3399"/>
                </a:solidFill>
                <a:latin typeface="+mn-lt"/>
              </a:rPr>
            </a:br>
            <a:r>
              <a:rPr lang="en-GB" sz="3600" b="1" dirty="0">
                <a:solidFill>
                  <a:schemeClr val="tx1"/>
                </a:solidFill>
                <a:latin typeface="+mn-lt"/>
              </a:rPr>
              <a:t>- know that a scale factor is a rule for enlarging in size</a:t>
            </a:r>
            <a:br>
              <a:rPr lang="en-GB" sz="3600" b="1" dirty="0">
                <a:solidFill>
                  <a:schemeClr val="tx1"/>
                </a:solidFill>
                <a:latin typeface="+mn-lt"/>
              </a:rPr>
            </a:br>
            <a:r>
              <a:rPr lang="en-GB" sz="3600" b="1" dirty="0">
                <a:solidFill>
                  <a:schemeClr val="tx1"/>
                </a:solidFill>
                <a:latin typeface="+mn-lt"/>
              </a:rPr>
              <a:t>- make links with multiplication tables to enlarge shapes accurately</a:t>
            </a:r>
            <a:br>
              <a:rPr lang="en-GB" sz="3600" b="1" dirty="0">
                <a:solidFill>
                  <a:schemeClr val="tx1"/>
                </a:solidFill>
                <a:latin typeface="+mn-lt"/>
              </a:rPr>
            </a:br>
            <a:r>
              <a:rPr lang="en-GB" sz="3600" b="1" dirty="0">
                <a:solidFill>
                  <a:schemeClr val="tx1"/>
                </a:solidFill>
                <a:latin typeface="+mn-lt"/>
              </a:rPr>
              <a:t>- know when a shape is enlarged or reduced, the sides change in length but the angles remain the same</a:t>
            </a:r>
            <a:br>
              <a:rPr lang="en-GB" sz="3600" b="1" dirty="0">
                <a:solidFill>
                  <a:schemeClr val="tx1"/>
                </a:solidFill>
                <a:latin typeface="+mn-lt"/>
              </a:rPr>
            </a:br>
            <a:r>
              <a:rPr lang="en-GB" sz="32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GB" sz="3200" b="1" dirty="0">
                <a:solidFill>
                  <a:schemeClr val="tx1"/>
                </a:solidFill>
                <a:latin typeface="+mn-lt"/>
              </a:rPr>
            </a:br>
            <a:endParaRPr lang="en-GB" sz="3200" b="1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668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35" y="1383349"/>
            <a:ext cx="7886700" cy="1137104"/>
          </a:xfrm>
        </p:spPr>
        <p:txBody>
          <a:bodyPr numCol="1"/>
          <a:lstStyle/>
          <a:p>
            <a:r>
              <a:rPr lang="en-GB" sz="3600" dirty="0"/>
              <a:t>scale factor</a:t>
            </a:r>
            <a:br>
              <a:rPr lang="en-GB" sz="3600" dirty="0"/>
            </a:br>
            <a:r>
              <a:rPr lang="en-GB" sz="3600" dirty="0"/>
              <a:t>enlarge</a:t>
            </a:r>
            <a:br>
              <a:rPr lang="en-GB" sz="3600" dirty="0"/>
            </a:br>
            <a:r>
              <a:rPr lang="en-GB" sz="3600" dirty="0"/>
              <a:t>multiply</a:t>
            </a:r>
            <a:br>
              <a:rPr lang="en-GB" sz="3600" dirty="0"/>
            </a:br>
            <a:r>
              <a:rPr lang="en-GB" sz="3600" dirty="0" smtClean="0"/>
              <a:t>rule</a:t>
            </a:r>
            <a:br>
              <a:rPr lang="en-GB" sz="3600" dirty="0" smtClean="0"/>
            </a:br>
            <a:r>
              <a:rPr lang="en-GB" sz="3600" dirty="0" smtClean="0"/>
              <a:t>shape</a:t>
            </a:r>
            <a:br>
              <a:rPr lang="en-GB" sz="3600" dirty="0" smtClean="0"/>
            </a:br>
            <a:r>
              <a:rPr lang="en-GB" sz="3600" dirty="0" smtClean="0"/>
              <a:t>length</a:t>
            </a:r>
            <a:br>
              <a:rPr lang="en-GB" sz="3600" dirty="0" smtClean="0"/>
            </a:br>
            <a:r>
              <a:rPr lang="en-GB" sz="3600" dirty="0" smtClean="0"/>
              <a:t>side</a:t>
            </a:r>
            <a:br>
              <a:rPr lang="en-GB" sz="3600" dirty="0" smtClean="0"/>
            </a:br>
            <a:r>
              <a:rPr lang="en-GB" sz="3600" dirty="0" smtClean="0"/>
              <a:t>angle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19348" y="246245"/>
            <a:ext cx="8676458" cy="1137104"/>
          </a:xfrm>
          <a:prstGeom prst="rect">
            <a:avLst/>
          </a:prstGeom>
        </p:spPr>
        <p:txBody>
          <a:bodyPr numCol="1"/>
          <a:lstStyle>
            <a:lvl1pPr algn="ctr" defTabSz="3429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Vocabulary</a:t>
            </a:r>
            <a:br>
              <a:rPr kumimoji="0" lang="en-GB" sz="33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GB" sz="3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22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6385452" y="3036458"/>
                <a:ext cx="4572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</a:t>
                </a: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452" y="3036458"/>
                <a:ext cx="4572000" cy="1200329"/>
              </a:xfrm>
              <a:prstGeom prst="rect">
                <a:avLst/>
              </a:prstGeom>
              <a:blipFill>
                <a:blip r:embed="rId5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F2E68E5-DAA2-43A4-9D5C-A84E67D4C469}"/>
                  </a:ext>
                </a:extLst>
              </p:cNvPr>
              <p:cNvSpPr/>
              <p:nvPr/>
            </p:nvSpPr>
            <p:spPr>
              <a:xfrm>
                <a:off x="6385452" y="3036458"/>
                <a:ext cx="4572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</a:t>
                </a: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F2E68E5-DAA2-43A4-9D5C-A84E67D4C4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452" y="3036458"/>
                <a:ext cx="4572000" cy="1200329"/>
              </a:xfrm>
              <a:prstGeom prst="rect">
                <a:avLst/>
              </a:prstGeom>
              <a:blipFill>
                <a:blip r:embed="rId6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42945580-4E44-4D10-964E-8E7DD41B9F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97119" y="2869946"/>
          <a:ext cx="5148000" cy="23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70299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655022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7007593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87919132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2797694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348935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06120082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54310285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8287001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893590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9163799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29828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6700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08817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8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29333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69274663-EC6C-0940-8525-4F096AD7946E}"/>
              </a:ext>
            </a:extLst>
          </p:cNvPr>
          <p:cNvSpPr txBox="1"/>
          <p:nvPr/>
        </p:nvSpPr>
        <p:spPr>
          <a:xfrm>
            <a:off x="731520" y="854885"/>
            <a:ext cx="47530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Here is a rectangle.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Draw another rectangle where each side is three times as big.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5775523" y="940184"/>
          <a:ext cx="2340000" cy="14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81717158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970282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590014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8763266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7879243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1789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330740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81645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797119" y="2866490"/>
          <a:ext cx="5148000" cy="23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70299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655022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7007593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87919132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2797694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348935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06120082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54310285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8287001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893590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9163799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29828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700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08817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988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29333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6108034" y="1408198"/>
            <a:ext cx="0" cy="477739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260434" y="1297361"/>
            <a:ext cx="1385453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309742" y="3230168"/>
            <a:ext cx="1385453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695195" y="3230168"/>
            <a:ext cx="1385453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080648" y="3230168"/>
            <a:ext cx="1385453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150415" y="3334318"/>
            <a:ext cx="0" cy="477739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150415" y="3808247"/>
            <a:ext cx="0" cy="477739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150415" y="4271238"/>
            <a:ext cx="0" cy="477739"/>
          </a:xfrm>
          <a:prstGeom prst="straightConnector1">
            <a:avLst/>
          </a:prstGeom>
          <a:ln w="19050"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60590B3B-37F1-42F3-975B-C6A062CA5B9F}"/>
              </a:ext>
            </a:extLst>
          </p:cNvPr>
          <p:cNvSpPr/>
          <p:nvPr/>
        </p:nvSpPr>
        <p:spPr>
          <a:xfrm>
            <a:off x="866399" y="5345027"/>
            <a:ext cx="7365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shape has been 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enlarged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by a 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scale factor of  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109193" y="534502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242316" y="3334318"/>
            <a:ext cx="4233410" cy="141465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885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5" grpId="0"/>
      <p:bldP spid="47" grpId="0"/>
      <p:bldP spid="4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3.2|7.2|18.9|3.3|6.3|32.2|1.2|2.2|1.6|5.3|1.6|4.7|5.5|2.5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1.3|6.6|3.4|6.7|7|4.1|4.4|2|2.5|9.3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1.2|11|8.4|5.7|3.6|5.8|3.2|3.7|4.4|4.4|2.8|6.2|2.9|2.4|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3|10.7|2.2|2.3|5.2|0.8|3|1.2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8.2|4.1|1.1|2.6|7|3.7|1.7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.8|1.6|6.2|5.6|3.4|4|3.4|10|5.1|2.3|1.3|3.4|3.3|6.7|4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|5.3|7.4|5.8|3.9|7.3|9.8|7|8.6|4|0.7|8.4|4.2|9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6593C8-A4FA-4BDF-8B59-F2F485DBF7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522d4c35-b548-4432-90ae-af4376e1c4b4"/>
    <ds:schemaRef ds:uri="http://schemas.microsoft.com/office/infopath/2007/PartnerControls"/>
    <ds:schemaRef ds:uri="cee99ee9-287b-4f9a-957c-ba5ae7375c9a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18513</TotalTime>
  <Words>388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Arial</vt:lpstr>
      <vt:lpstr>Bariol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1_Title slide</vt:lpstr>
      <vt:lpstr>Office Theme</vt:lpstr>
      <vt:lpstr> 22.03.21 WALT – use scale factors  </vt:lpstr>
      <vt:lpstr>PowerPoint Presentation</vt:lpstr>
      <vt:lpstr>PowerPoint Presentation</vt:lpstr>
      <vt:lpstr>PowerPoint Presentation</vt:lpstr>
      <vt:lpstr>PowerPoint Presentation</vt:lpstr>
      <vt:lpstr>22.03.21 WALT – use scale factors   S.C - know that a scale factor is a rule for enlarging in size - make links with multiplication tables to enlarge shapes accurately - know when a shape is enlarged or reduced, the sides change in length but the angles remain the same  </vt:lpstr>
      <vt:lpstr>scale factor enlarge multiply rule shape length side angle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22.03.21 WALT –  use scale factors S.C - know that a scale factor is a rule for enlarging in size - make links with multiplication tables to enlarge shapes accurately - know when a shape is enlarged or reduced, the sides change in length but the angles remain the same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Staff - Samantha Smith</cp:lastModifiedBy>
  <cp:revision>764</cp:revision>
  <dcterms:created xsi:type="dcterms:W3CDTF">2019-07-05T11:02:13Z</dcterms:created>
  <dcterms:modified xsi:type="dcterms:W3CDTF">2021-03-11T10:51:36Z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