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3" r:id="rId3"/>
    <p:sldId id="274" r:id="rId4"/>
    <p:sldId id="275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E3FC"/>
    <a:srgbClr val="77F5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340" y="-6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1804-37B7-4F62-990F-6BE236C1A1F0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CCC73-E28A-4F05-8712-4AA27EC1C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752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CCC73-E28A-4F05-8712-4AA27EC1C53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531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42C2F6-D9AC-4212-9E69-B3AB6DD7F24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69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130E82-7139-4F8D-9A19-440BF4B7624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6091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7ABB63-165F-49A4-978D-AFD6192B270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9102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4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6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70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680" y="620706"/>
            <a:ext cx="10227841" cy="9260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680" y="1768506"/>
            <a:ext cx="10705920" cy="16576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1680" y="3564375"/>
            <a:ext cx="10705920" cy="16590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52800" y="5731802"/>
            <a:ext cx="2835841" cy="469489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951360" y="5757725"/>
            <a:ext cx="3861121" cy="469489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8261761" y="5757725"/>
            <a:ext cx="2835839" cy="469489"/>
          </a:xfrm>
        </p:spPr>
        <p:txBody>
          <a:bodyPr/>
          <a:lstStyle>
            <a:lvl1pPr>
              <a:defRPr/>
            </a:lvl1pPr>
          </a:lstStyle>
          <a:p>
            <a:fld id="{2E418B35-0B09-4DC1-B47F-F7B1F0D982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309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53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16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66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39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6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15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6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E3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C8707-528D-4267-9F73-41D09FD8452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Musical </a:t>
            </a:r>
            <a:r>
              <a:rPr lang="en-GB" dirty="0" smtClean="0">
                <a:latin typeface="Comic Sans MS" panose="030F0702030302020204" pitchFamily="66" charset="0"/>
              </a:rPr>
              <a:t>Notes on a stave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13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GB" dirty="0">
                <a:latin typeface="Comic Sans MS" panose="030F0702030302020204" pitchFamily="66" charset="0"/>
              </a:rPr>
              <a:t>The Stave 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7573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Musical notes are written on the stave.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Each stave has five lines and four spaces.  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Every line and space has a specific letter name.  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 dirty="0"/>
          </a:p>
        </p:txBody>
      </p:sp>
      <p:pic>
        <p:nvPicPr>
          <p:cNvPr id="2052" name="Picture 2" descr="http://www.squeakysrecorderplayhouse.com/images/StaffImages/StaffLinespac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429001"/>
            <a:ext cx="7272338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70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  <a:ln/>
        </p:spPr>
        <p:txBody>
          <a:bodyPr vert="horz" lIns="91440" tIns="35271" rIns="91440" bIns="45720" rtlCol="0" anchor="ctr">
            <a:normAutofit/>
          </a:bodyPr>
          <a:lstStyle/>
          <a:p>
            <a:pPr algn="ctr"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en-US" dirty="0">
                <a:latin typeface="Comic Sans MS" panose="030F0702030302020204" pitchFamily="66" charset="0"/>
              </a:rPr>
              <a:t>Rhyme for the Lines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77350" y="1768506"/>
            <a:ext cx="8033163" cy="1648974"/>
          </a:xfrm>
          <a:ln/>
        </p:spPr>
        <p:txBody>
          <a:bodyPr/>
          <a:lstStyle/>
          <a:p>
            <a:pPr marL="391729" indent="-292357"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r>
              <a:rPr lang="en-GB" altLang="en-US" dirty="0">
                <a:latin typeface="Comic Sans MS" panose="030F0702030302020204" pitchFamily="66" charset="0"/>
              </a:rPr>
              <a:t>The notes on the lines can be remembered by the mnemonic Every Good Boy Deserves Football. Can anyone think </a:t>
            </a:r>
            <a:r>
              <a:rPr lang="en-GB" altLang="en-US">
                <a:latin typeface="Comic Sans MS" panose="030F0702030302020204" pitchFamily="66" charset="0"/>
              </a:rPr>
              <a:t>of another?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77350" y="3573016"/>
            <a:ext cx="8033163" cy="2550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474" rIns="0" bIns="0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spcAft>
                <a:spcPts val="1293"/>
              </a:spcAft>
              <a:buSzPct val="45000"/>
            </a:pPr>
            <a:endParaRPr lang="en-GB" altLang="en-US" sz="2903" dirty="0"/>
          </a:p>
          <a:p>
            <a:pPr>
              <a:spcAft>
                <a:spcPts val="1293"/>
              </a:spcAft>
              <a:buSzPct val="45000"/>
            </a:pPr>
            <a:endParaRPr lang="en-GB" altLang="en-US" sz="2903" dirty="0"/>
          </a:p>
          <a:p>
            <a:pPr>
              <a:spcAft>
                <a:spcPts val="1293"/>
              </a:spcAft>
              <a:buSzPct val="45000"/>
            </a:pPr>
            <a:endParaRPr lang="en-GB" altLang="en-US" sz="2903" dirty="0"/>
          </a:p>
          <a:p>
            <a:pPr algn="ctr">
              <a:spcAft>
                <a:spcPts val="1293"/>
              </a:spcAft>
              <a:buSzPct val="45000"/>
            </a:pPr>
            <a:r>
              <a:rPr lang="en-GB" altLang="en-US" sz="2903" dirty="0">
                <a:latin typeface="Comic Sans MS" panose="030F0702030302020204" pitchFamily="66" charset="0"/>
              </a:rPr>
              <a:t>Each note head is centred on the line; half above &amp; half below</a:t>
            </a:r>
          </a:p>
        </p:txBody>
      </p:sp>
      <p:pic>
        <p:nvPicPr>
          <p:cNvPr id="8" name="Picture 2" descr="http://www.squeakysrecorderplayhouse.com/images/StaffImages/StaffAllLin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162" y="3095114"/>
            <a:ext cx="6743537" cy="221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336349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  <a:ln/>
        </p:spPr>
        <p:txBody>
          <a:bodyPr vert="horz" lIns="91440" tIns="35271" rIns="91440" bIns="45720" rtlCol="0" anchor="ctr">
            <a:normAutofit/>
          </a:bodyPr>
          <a:lstStyle/>
          <a:p>
            <a:pPr algn="ctr"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en-US" dirty="0">
                <a:latin typeface="Comic Sans MS" panose="030F0702030302020204" pitchFamily="66" charset="0"/>
              </a:rPr>
              <a:t>Face in the Space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3573" y="1736823"/>
            <a:ext cx="10940716" cy="1648974"/>
          </a:xfrm>
          <a:ln/>
        </p:spPr>
        <p:txBody>
          <a:bodyPr/>
          <a:lstStyle/>
          <a:p>
            <a:pPr marL="391729" indent="-292357"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r>
              <a:rPr lang="en-GB" altLang="en-US" dirty="0">
                <a:latin typeface="Comic Sans MS" panose="030F0702030302020204" pitchFamily="66" charset="0"/>
              </a:rPr>
              <a:t>The letters of the notes in the four spaces spell the word FACE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98394" y="3749479"/>
            <a:ext cx="8791073" cy="197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474" rIns="0" bIns="0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Aft>
                <a:spcPts val="1293"/>
              </a:spcAft>
              <a:buSzPct val="45000"/>
            </a:pPr>
            <a:endParaRPr lang="en-GB" altLang="en-US" sz="2903" dirty="0"/>
          </a:p>
          <a:p>
            <a:pPr algn="ctr">
              <a:spcAft>
                <a:spcPts val="1293"/>
              </a:spcAft>
              <a:buSzPct val="45000"/>
            </a:pPr>
            <a:endParaRPr lang="en-GB" altLang="en-US" sz="2903" dirty="0"/>
          </a:p>
          <a:p>
            <a:pPr algn="ctr">
              <a:spcAft>
                <a:spcPts val="1293"/>
              </a:spcAft>
              <a:buSzPct val="45000"/>
            </a:pPr>
            <a:r>
              <a:rPr lang="en-GB" altLang="en-US" sz="2903" dirty="0">
                <a:latin typeface="Comic Sans MS" panose="030F0702030302020204" pitchFamily="66" charset="0"/>
              </a:rPr>
              <a:t>Each note head is 'in' the space, touching the lines but NEVER going over</a:t>
            </a:r>
          </a:p>
        </p:txBody>
      </p:sp>
      <p:pic>
        <p:nvPicPr>
          <p:cNvPr id="7" name="Picture 2" descr="http://www.squeakysrecorderplayhouse.com/images/StaffImages/StaffSpac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211" y="2261359"/>
            <a:ext cx="7691438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80213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  <a:ln/>
        </p:spPr>
        <p:txBody>
          <a:bodyPr vert="horz" lIns="91440" tIns="35271" rIns="91440" bIns="45720" rtlCol="0" anchor="ctr">
            <a:normAutofit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en-US" dirty="0">
                <a:latin typeface="Comic Sans MS" panose="030F0702030302020204" pitchFamily="66" charset="0"/>
              </a:rPr>
              <a:t>The Musical Alphabet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4822" y="1768506"/>
            <a:ext cx="9962146" cy="1648974"/>
          </a:xfrm>
          <a:ln/>
        </p:spPr>
        <p:txBody>
          <a:bodyPr/>
          <a:lstStyle/>
          <a:p>
            <a:pPr marL="391729" indent="-292357"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r>
              <a:rPr lang="en-GB" altLang="en-US" dirty="0">
                <a:latin typeface="Comic Sans MS" panose="030F0702030302020204" pitchFamily="66" charset="0"/>
              </a:rPr>
              <a:t>In music we only use the first 7 letters of the alphabet, A – G. When we get to G, the next note will become A again.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177350" y="3573016"/>
            <a:ext cx="8033163" cy="2550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474" rIns="0" bIns="0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spcAft>
                <a:spcPts val="1293"/>
              </a:spcAft>
              <a:buSzPct val="45000"/>
            </a:pPr>
            <a:endParaRPr lang="en-GB" altLang="en-US" sz="2903" dirty="0"/>
          </a:p>
          <a:p>
            <a:pPr>
              <a:spcAft>
                <a:spcPts val="1293"/>
              </a:spcAft>
              <a:buSzPct val="45000"/>
            </a:pPr>
            <a:endParaRPr lang="en-GB" altLang="en-US" sz="2903" dirty="0"/>
          </a:p>
          <a:p>
            <a:pPr>
              <a:spcAft>
                <a:spcPts val="1293"/>
              </a:spcAft>
              <a:buSzPct val="45000"/>
            </a:pPr>
            <a:endParaRPr lang="en-GB" altLang="en-US" sz="2903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925" y="3259298"/>
            <a:ext cx="8781414" cy="228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95104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136</Words>
  <Application>Microsoft Office PowerPoint</Application>
  <PresentationFormat>Widescreen</PresentationFormat>
  <Paragraphs>23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Unicode MS</vt:lpstr>
      <vt:lpstr>Calibri</vt:lpstr>
      <vt:lpstr>Calibri Light</vt:lpstr>
      <vt:lpstr>Comic Sans MS</vt:lpstr>
      <vt:lpstr>Office Theme</vt:lpstr>
      <vt:lpstr>Musical Notes on a stave</vt:lpstr>
      <vt:lpstr>The Stave </vt:lpstr>
      <vt:lpstr>Rhyme for the Lines</vt:lpstr>
      <vt:lpstr>Face in the Space</vt:lpstr>
      <vt:lpstr>The Musical Alphabet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Musical Notation</dc:title>
  <dc:creator>Tyler Richards</dc:creator>
  <cp:lastModifiedBy>Staff - Rhianna Mitchell</cp:lastModifiedBy>
  <cp:revision>31</cp:revision>
  <dcterms:created xsi:type="dcterms:W3CDTF">2015-12-28T14:06:30Z</dcterms:created>
  <dcterms:modified xsi:type="dcterms:W3CDTF">2020-05-20T07:18:31Z</dcterms:modified>
</cp:coreProperties>
</file>