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75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DD1C5-D3DA-4D68-9D7E-B8025BEB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4ABFDF-8F29-4A45-B66F-49F9A22F4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8736C-0D8B-42A8-9C92-672FF764A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E27E-CC01-4D5F-9609-A5D3935E424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DF71F-02B6-49A8-A359-DF649B1A1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AB549-A6D4-4819-BBEA-BC1024B00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7616-1EEB-4339-B057-DCA77951A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04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122F7-13C9-48D4-8E4F-8D875EE0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26427D-A5A8-474B-91ED-2D7FCD4E9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427BC-2512-4AE5-AD5D-25D276BE7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E27E-CC01-4D5F-9609-A5D3935E424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4EC387-74B7-436F-A6C5-E194BD47F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25580-6C10-4838-8127-DEA7A5637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7616-1EEB-4339-B057-DCA77951A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1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0624C5-1E92-4E15-BA9D-5098CB3A86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ECF1C5-A828-4168-B03C-0172B9643A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56665A-9A78-4654-9F22-B9543575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E27E-CC01-4D5F-9609-A5D3935E424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DDE3-D821-4DBC-A135-06272353B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6B84D-FAE6-4A78-8E30-9A913880D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7616-1EEB-4339-B057-DCA77951A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5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8D293-A36B-4436-B7AA-57A79B0C7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1CEB9-9A69-4C87-9A94-77603F166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38D07-CAFA-438D-809F-842D0705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E27E-CC01-4D5F-9609-A5D3935E424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A9CEA-D579-4E12-BD20-F5DE2AE0B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415B7-5D51-4872-804B-845C0A2D8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7616-1EEB-4339-B057-DCA77951A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63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57C7A-E78A-4F2C-9852-DAF3AC39C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1DF4AD-D92A-4ED4-920E-C38D2059DC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C6DE4-FD36-45A9-9223-FF436F66E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E27E-CC01-4D5F-9609-A5D3935E424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7DD3C-350E-44B8-A649-D3610B43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D3F6B-0580-4974-A127-18EBFA8E1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7616-1EEB-4339-B057-DCA77951A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7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CAE6E-9EDC-483E-9AB5-AA729A773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0C317-91B5-4ACA-A190-FB84C366DC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953DBD-3D08-44C1-8A7E-32B3C1ECF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B6951-B388-4549-BC1A-33768C105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E27E-CC01-4D5F-9609-A5D3935E424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FFA5E-AD49-4352-8264-552BA3839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3419B8-B9A8-4722-8D1D-BAD9E81DA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7616-1EEB-4339-B057-DCA77951A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95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848DD-DC72-412D-A183-990C910CF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929D1-1279-4BD2-A49D-AD77479F3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7A97E-88FB-4385-BB5A-873726AE06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D1841B-47E7-4750-9C88-130CD0E9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A86D8E-C987-4043-A0CC-E993F474E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40540-E7AC-4CA2-9228-2F9200252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E27E-CC01-4D5F-9609-A5D3935E424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12629B-E330-4D97-B2D8-C8F618FAA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2FE4A4-A802-4F6A-BDAA-DACB8AB82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7616-1EEB-4339-B057-DCA77951A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07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D4BC3-7A7B-4067-923D-D6C510022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922E3E-DF72-4B8E-88AC-16AAE9AEE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E27E-CC01-4D5F-9609-A5D3935E424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A68F43-F9A1-4931-85F0-FCD76B985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8A8F2-AA7F-410F-AD0B-B39E2BC01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7616-1EEB-4339-B057-DCA77951A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744834-56B1-4214-B331-73E6A10A2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E27E-CC01-4D5F-9609-A5D3935E424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667EB-4DB2-4602-8AEE-063AFA62F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1A6974-F9BC-4B53-8D47-4E9E4D3EE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7616-1EEB-4339-B057-DCA77951A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3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820A0-E3FB-47E7-8E91-82B25146F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474D1-3351-4DDD-B0D9-FE7DF299B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77BFF2-6704-4150-B585-0DED9C907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418C07-D9BB-450B-AF1D-2CF136856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E27E-CC01-4D5F-9609-A5D3935E424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CC3AC0-1995-404D-8B07-86753912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DD017-EAE6-493D-9F38-C430F0FCF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7616-1EEB-4339-B057-DCA77951A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6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CABB6-B846-4F42-94F7-509F2CBC5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A0CD9A-9AA0-44E0-901B-487A5A968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E4ADB1-E5D4-4978-86FF-4F67B4DB39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0E8E2-8B89-4FA5-A8D6-D30ED53F3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8E27E-CC01-4D5F-9609-A5D3935E424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3EEDB-40E9-456E-81FB-C32DA5902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DA70DE-869C-40BC-A242-8F64222E4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37616-1EEB-4339-B057-DCA77951A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46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37FC92-5925-4C5D-B250-988D2CBDC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DCC70B-E3F4-493D-93E0-495FB62B4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D9701-1B71-458D-B1E0-D961EE5AE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8E27E-CC01-4D5F-9609-A5D3935E424D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3646-257F-4983-BA03-8225169AA2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0187DB-501F-4805-A347-2603599FB2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37616-1EEB-4339-B057-DCA77951AC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8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6" name="Picture 2" descr="Vocabulary Ninja (@VocabularyNinja) | Twitter">
            <a:extLst>
              <a:ext uri="{FF2B5EF4-FFF2-40B4-BE49-F238E27FC236}">
                <a16:creationId xmlns:a16="http://schemas.microsoft.com/office/drawing/2014/main" id="{FA9951BB-9417-4EF8-AF40-60F3EC9438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75" b="27275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9141D5A-9D2D-4DC5-973B-5C5146AC11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GB" sz="8000" dirty="0">
                <a:solidFill>
                  <a:srgbClr val="FFFFFF"/>
                </a:solidFill>
                <a:latin typeface="Bernard MT Condensed" panose="02050806060905020404" pitchFamily="18" charset="0"/>
              </a:rPr>
              <a:t>Word of the Day</a:t>
            </a:r>
            <a:endParaRPr lang="en-US" sz="8000" dirty="0">
              <a:solidFill>
                <a:srgbClr val="FFFFFF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0CB53B-32E8-41FC-A4C4-58C523F4D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 sz="7200" dirty="0">
                <a:solidFill>
                  <a:srgbClr val="FFFFFF"/>
                </a:solidFill>
              </a:rPr>
              <a:t>  Selfish</a:t>
            </a:r>
          </a:p>
        </p:txBody>
      </p:sp>
    </p:spTree>
    <p:extLst>
      <p:ext uri="{BB962C8B-B14F-4D97-AF65-F5344CB8AC3E}">
        <p14:creationId xmlns:p14="http://schemas.microsoft.com/office/powerpoint/2010/main" val="28979130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3DDB2-C6D6-48D3-8488-D1C66C25F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674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600" dirty="0">
                <a:latin typeface="Bernard MT Condensed" panose="02050806060905020404" pitchFamily="18" charset="0"/>
              </a:rPr>
              <a:t>Write</a:t>
            </a:r>
            <a:endParaRPr lang="en-US" sz="6600" dirty="0">
              <a:latin typeface="Bernard MT Condensed" panose="02050806060905020404" pitchFamily="18" charset="0"/>
            </a:endParaRPr>
          </a:p>
        </p:txBody>
      </p:sp>
      <p:pic>
        <p:nvPicPr>
          <p:cNvPr id="4098" name="Picture 2" descr="Writer clipart writer cartoon, Writer writer cartoon Transparent ...">
            <a:extLst>
              <a:ext uri="{FF2B5EF4-FFF2-40B4-BE49-F238E27FC236}">
                <a16:creationId xmlns:a16="http://schemas.microsoft.com/office/drawing/2014/main" id="{CCB49CA2-954B-460B-9BDA-C62832B27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3504" y="3429000"/>
            <a:ext cx="2304992" cy="1835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8546FD39-564E-4B2E-8B29-EFE514B73406}"/>
              </a:ext>
            </a:extLst>
          </p:cNvPr>
          <p:cNvSpPr/>
          <p:nvPr/>
        </p:nvSpPr>
        <p:spPr>
          <a:xfrm>
            <a:off x="5287618" y="145426"/>
            <a:ext cx="2040835" cy="195800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3DF7A55-8D67-4A3F-B52C-7E2145B24FF4}"/>
              </a:ext>
            </a:extLst>
          </p:cNvPr>
          <p:cNvSpPr/>
          <p:nvPr/>
        </p:nvSpPr>
        <p:spPr>
          <a:xfrm>
            <a:off x="7582639" y="145427"/>
            <a:ext cx="2040835" cy="195800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ED844BA-7716-4905-8CCE-4A9A5F5545D9}"/>
              </a:ext>
            </a:extLst>
          </p:cNvPr>
          <p:cNvSpPr/>
          <p:nvPr/>
        </p:nvSpPr>
        <p:spPr>
          <a:xfrm>
            <a:off x="9877660" y="145426"/>
            <a:ext cx="2040835" cy="195800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3DDB2-C6D6-48D3-8488-D1C66C25F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674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600">
                <a:latin typeface="Bernard MT Condensed" panose="02050806060905020404" pitchFamily="18" charset="0"/>
              </a:rPr>
              <a:t>Share, edit and celebrate!</a:t>
            </a:r>
            <a:endParaRPr lang="en-US" sz="6600" dirty="0">
              <a:latin typeface="Bernard MT Condensed" panose="02050806060905020404" pitchFamily="18" charset="0"/>
            </a:endParaRPr>
          </a:p>
        </p:txBody>
      </p:sp>
      <p:pic>
        <p:nvPicPr>
          <p:cNvPr id="3" name="Picture 2" descr="Pencil edit button - Free interface icons">
            <a:extLst>
              <a:ext uri="{FF2B5EF4-FFF2-40B4-BE49-F238E27FC236}">
                <a16:creationId xmlns:a16="http://schemas.microsoft.com/office/drawing/2014/main" id="{CCC2808E-AEC7-4C57-8EB5-40A8D8D322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475" y="3459585"/>
            <a:ext cx="2123049" cy="111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Oral Communication Clipart">
            <a:extLst>
              <a:ext uri="{FF2B5EF4-FFF2-40B4-BE49-F238E27FC236}">
                <a16:creationId xmlns:a16="http://schemas.microsoft.com/office/drawing/2014/main" id="{1F46843E-0F25-458D-81FE-7E4F06007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968" y="3429000"/>
            <a:ext cx="2678725" cy="1330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elebrate free party celebration clipart colorful printable party ...">
            <a:extLst>
              <a:ext uri="{FF2B5EF4-FFF2-40B4-BE49-F238E27FC236}">
                <a16:creationId xmlns:a16="http://schemas.microsoft.com/office/drawing/2014/main" id="{32D6B736-85A5-4C65-9673-2A128B3B5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6713" y="3099072"/>
            <a:ext cx="1747837" cy="1835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54E7F043-6D47-4CDF-BA3D-B7132C42735C}"/>
              </a:ext>
            </a:extLst>
          </p:cNvPr>
          <p:cNvSpPr/>
          <p:nvPr/>
        </p:nvSpPr>
        <p:spPr>
          <a:xfrm>
            <a:off x="9868639" y="145428"/>
            <a:ext cx="2040835" cy="195800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1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3DDB2-C6D6-48D3-8488-D1C66C25F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674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600" dirty="0">
                <a:latin typeface="Bernard MT Condensed" panose="02050806060905020404" pitchFamily="18" charset="0"/>
              </a:rPr>
              <a:t>Pronunciation</a:t>
            </a:r>
            <a:endParaRPr lang="en-US" sz="6600" dirty="0">
              <a:latin typeface="Bernard MT Condensed" panose="02050806060905020404" pitchFamily="18" charset="0"/>
            </a:endParaRPr>
          </a:p>
        </p:txBody>
      </p:sp>
      <p:pic>
        <p:nvPicPr>
          <p:cNvPr id="2050" name="Picture 2" descr="Testing Alexa Skills is Now a lot Easier | Bespoken Blog">
            <a:extLst>
              <a:ext uri="{FF2B5EF4-FFF2-40B4-BE49-F238E27FC236}">
                <a16:creationId xmlns:a16="http://schemas.microsoft.com/office/drawing/2014/main" id="{9DC125C0-2A2A-4C00-BB13-3258A81DB0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429000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89180075-3029-4B7A-ADAE-79A25B8DB337}"/>
              </a:ext>
            </a:extLst>
          </p:cNvPr>
          <p:cNvSpPr/>
          <p:nvPr/>
        </p:nvSpPr>
        <p:spPr>
          <a:xfrm>
            <a:off x="9868639" y="145428"/>
            <a:ext cx="2040835" cy="195800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40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3DDB2-C6D6-48D3-8488-D1C66C25F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674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600" dirty="0">
                <a:latin typeface="Bernard MT Condensed" panose="02050806060905020404" pitchFamily="18" charset="0"/>
              </a:rPr>
              <a:t>Clap Syllables</a:t>
            </a:r>
            <a:endParaRPr lang="en-US" sz="6600" dirty="0">
              <a:latin typeface="Bernard MT Condensed" panose="02050806060905020404" pitchFamily="18" charset="0"/>
            </a:endParaRPr>
          </a:p>
        </p:txBody>
      </p:sp>
      <p:pic>
        <p:nvPicPr>
          <p:cNvPr id="1026" name="Picture 2" descr="clap | Slack App Directory">
            <a:extLst>
              <a:ext uri="{FF2B5EF4-FFF2-40B4-BE49-F238E27FC236}">
                <a16:creationId xmlns:a16="http://schemas.microsoft.com/office/drawing/2014/main" id="{C93D750F-DEF4-4438-986C-F226B0C9A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8437" y="3630636"/>
            <a:ext cx="2307102" cy="230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76F18240-698D-4F2A-B1F8-3CFE233324A3}"/>
              </a:ext>
            </a:extLst>
          </p:cNvPr>
          <p:cNvSpPr/>
          <p:nvPr/>
        </p:nvSpPr>
        <p:spPr>
          <a:xfrm>
            <a:off x="9762622" y="145428"/>
            <a:ext cx="2040835" cy="195800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4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3DDB2-C6D6-48D3-8488-D1C66C25F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674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600" dirty="0">
                <a:latin typeface="Bernard MT Condensed" panose="02050806060905020404" pitchFamily="18" charset="0"/>
              </a:rPr>
              <a:t>Definition</a:t>
            </a:r>
            <a:endParaRPr lang="en-US" sz="6600" dirty="0">
              <a:latin typeface="Bernard MT Condensed" panose="02050806060905020404" pitchFamily="18" charset="0"/>
            </a:endParaRPr>
          </a:p>
        </p:txBody>
      </p:sp>
      <p:pic>
        <p:nvPicPr>
          <p:cNvPr id="10242" name="Picture 2" descr="Oxford Dictionaries Adds New Cryptocurrency Terms">
            <a:extLst>
              <a:ext uri="{FF2B5EF4-FFF2-40B4-BE49-F238E27FC236}">
                <a16:creationId xmlns:a16="http://schemas.microsoft.com/office/drawing/2014/main" id="{99428E95-5168-4A68-B1DD-1748FB83C5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50" y="256368"/>
            <a:ext cx="3050845" cy="203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97EBE66-0BE0-4250-9068-A3722C29C1BA}"/>
              </a:ext>
            </a:extLst>
          </p:cNvPr>
          <p:cNvSpPr/>
          <p:nvPr/>
        </p:nvSpPr>
        <p:spPr>
          <a:xfrm>
            <a:off x="9749370" y="145428"/>
            <a:ext cx="2040835" cy="195800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35725" y="3985282"/>
            <a:ext cx="8758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7"/>
            <a:r>
              <a:rPr lang="en-GB" sz="2400" b="1" dirty="0">
                <a:solidFill>
                  <a:srgbClr val="202124"/>
                </a:solidFill>
                <a:latin typeface="arial" panose="020B0604020202020204" pitchFamily="34" charset="0"/>
              </a:rPr>
              <a:t>Someone who only thinks of themselves.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01431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3DDB2-C6D6-48D3-8488-D1C66C25F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674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600" dirty="0">
                <a:latin typeface="Bernard MT Condensed" panose="02050806060905020404" pitchFamily="18" charset="0"/>
              </a:rPr>
              <a:t>Word Class</a:t>
            </a:r>
            <a:endParaRPr lang="en-US" sz="6600" dirty="0">
              <a:latin typeface="Bernard MT Condensed" panose="02050806060905020404" pitchFamily="18" charset="0"/>
            </a:endParaRPr>
          </a:p>
        </p:txBody>
      </p:sp>
      <p:pic>
        <p:nvPicPr>
          <p:cNvPr id="9218" name="Picture 2" descr="Word Class Posters / Display | Teaching Resources">
            <a:extLst>
              <a:ext uri="{FF2B5EF4-FFF2-40B4-BE49-F238E27FC236}">
                <a16:creationId xmlns:a16="http://schemas.microsoft.com/office/drawing/2014/main" id="{7B1C5B65-2C21-41C4-8881-A68EC0A60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737" y="145428"/>
            <a:ext cx="3776736" cy="2835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B6473129-5CB2-43DC-939E-75198CE8AD06}"/>
              </a:ext>
            </a:extLst>
          </p:cNvPr>
          <p:cNvSpPr/>
          <p:nvPr/>
        </p:nvSpPr>
        <p:spPr>
          <a:xfrm>
            <a:off x="9762622" y="145428"/>
            <a:ext cx="2040835" cy="195800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511972" y="3429000"/>
            <a:ext cx="750438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Adjective</a:t>
            </a:r>
            <a:endParaRPr lang="en-GB" sz="3200" b="1" i="1" dirty="0"/>
          </a:p>
          <a:p>
            <a:pPr algn="ctr"/>
            <a:r>
              <a:rPr lang="en-GB" sz="3200" b="1" dirty="0"/>
              <a:t>It’s an Anglo-Saxon word!</a:t>
            </a:r>
          </a:p>
          <a:p>
            <a:pPr algn="ctr"/>
            <a:r>
              <a:rPr lang="en-GB" sz="3200" b="1" dirty="0"/>
              <a:t>Can you guess what selfless means?</a:t>
            </a:r>
          </a:p>
        </p:txBody>
      </p:sp>
    </p:spTree>
    <p:extLst>
      <p:ext uri="{BB962C8B-B14F-4D97-AF65-F5344CB8AC3E}">
        <p14:creationId xmlns:p14="http://schemas.microsoft.com/office/powerpoint/2010/main" val="109848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3DDB2-C6D6-48D3-8488-D1C66C25F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674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600" dirty="0">
                <a:latin typeface="Bernard MT Condensed" panose="02050806060905020404" pitchFamily="18" charset="0"/>
              </a:rPr>
              <a:t>Exemplar Sentence</a:t>
            </a:r>
            <a:endParaRPr lang="en-US" sz="6600" dirty="0">
              <a:latin typeface="Bernard MT Condensed" panose="02050806060905020404" pitchFamily="18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E300747-A072-48D0-8955-4230107CB3AF}"/>
              </a:ext>
            </a:extLst>
          </p:cNvPr>
          <p:cNvSpPr/>
          <p:nvPr/>
        </p:nvSpPr>
        <p:spPr>
          <a:xfrm>
            <a:off x="9868639" y="145428"/>
            <a:ext cx="2040835" cy="195800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09991" y="3837084"/>
            <a:ext cx="77899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/>
              <a:t>Veruca</a:t>
            </a:r>
            <a:r>
              <a:rPr lang="en-GB" sz="2800" dirty="0"/>
              <a:t> was a very selfish girl and therefore, only thought about herself.</a:t>
            </a:r>
          </a:p>
        </p:txBody>
      </p:sp>
    </p:spTree>
    <p:extLst>
      <p:ext uri="{BB962C8B-B14F-4D97-AF65-F5344CB8AC3E}">
        <p14:creationId xmlns:p14="http://schemas.microsoft.com/office/powerpoint/2010/main" val="427104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3DDB2-C6D6-48D3-8488-D1C66C25F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674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600" dirty="0">
                <a:latin typeface="Bernard MT Condensed" panose="02050806060905020404" pitchFamily="18" charset="0"/>
              </a:rPr>
              <a:t>Oral Creation and Rehearsal</a:t>
            </a:r>
            <a:endParaRPr lang="en-US" sz="6600" dirty="0">
              <a:latin typeface="Bernard MT Condensed" panose="02050806060905020404" pitchFamily="18" charset="0"/>
            </a:endParaRPr>
          </a:p>
        </p:txBody>
      </p:sp>
      <p:pic>
        <p:nvPicPr>
          <p:cNvPr id="7170" name="Picture 2" descr="Partner talk clipart 1 » Clipart Station">
            <a:extLst>
              <a:ext uri="{FF2B5EF4-FFF2-40B4-BE49-F238E27FC236}">
                <a16:creationId xmlns:a16="http://schemas.microsoft.com/office/drawing/2014/main" id="{5E8CFC24-A792-4358-890D-117CF0E04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610" y="3616569"/>
            <a:ext cx="2430780" cy="2430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69B9ADA6-C8CB-47F6-BD91-D29204C03D28}"/>
              </a:ext>
            </a:extLst>
          </p:cNvPr>
          <p:cNvSpPr/>
          <p:nvPr/>
        </p:nvSpPr>
        <p:spPr>
          <a:xfrm>
            <a:off x="9775874" y="145428"/>
            <a:ext cx="2040835" cy="195800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2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3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3DDB2-C6D6-48D3-8488-D1C66C25F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674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600" dirty="0">
                <a:latin typeface="Bernard MT Condensed" panose="02050806060905020404" pitchFamily="18" charset="0"/>
              </a:rPr>
              <a:t>Orally Share</a:t>
            </a:r>
            <a:endParaRPr lang="en-US" sz="6600" dirty="0">
              <a:latin typeface="Bernard MT Condensed" panose="02050806060905020404" pitchFamily="18" charset="0"/>
            </a:endParaRPr>
          </a:p>
        </p:txBody>
      </p:sp>
      <p:pic>
        <p:nvPicPr>
          <p:cNvPr id="6146" name="Picture 2" descr="Oral Communication Clipart">
            <a:extLst>
              <a:ext uri="{FF2B5EF4-FFF2-40B4-BE49-F238E27FC236}">
                <a16:creationId xmlns:a16="http://schemas.microsoft.com/office/drawing/2014/main" id="{770C0BE3-3093-49A9-84A5-CB2CF1D917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840" y="3575875"/>
            <a:ext cx="4281268" cy="2127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D636CFB2-064A-49D4-8F9D-0758D112542C}"/>
              </a:ext>
            </a:extLst>
          </p:cNvPr>
          <p:cNvSpPr/>
          <p:nvPr/>
        </p:nvSpPr>
        <p:spPr>
          <a:xfrm>
            <a:off x="7487479" y="145428"/>
            <a:ext cx="2040835" cy="195800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D26D98B-C34C-4EBE-A02F-2FC9C9E96466}"/>
              </a:ext>
            </a:extLst>
          </p:cNvPr>
          <p:cNvSpPr/>
          <p:nvPr/>
        </p:nvSpPr>
        <p:spPr>
          <a:xfrm>
            <a:off x="9782500" y="145429"/>
            <a:ext cx="2040835" cy="195800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361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3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3DDB2-C6D6-48D3-8488-D1C66C25F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674" y="210343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6600" dirty="0">
                <a:latin typeface="Bernard MT Condensed" panose="02050806060905020404" pitchFamily="18" charset="0"/>
              </a:rPr>
              <a:t>Orally Edit and Challenge</a:t>
            </a:r>
            <a:endParaRPr lang="en-US" sz="6600" dirty="0">
              <a:latin typeface="Bernard MT Condensed" panose="02050806060905020404" pitchFamily="18" charset="0"/>
            </a:endParaRPr>
          </a:p>
        </p:txBody>
      </p:sp>
      <p:pic>
        <p:nvPicPr>
          <p:cNvPr id="5122" name="Picture 2" descr="Pencil edit button - Free interface icons">
            <a:extLst>
              <a:ext uri="{FF2B5EF4-FFF2-40B4-BE49-F238E27FC236}">
                <a16:creationId xmlns:a16="http://schemas.microsoft.com/office/drawing/2014/main" id="{F58EF3F5-92E2-4551-BFB7-93639C622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237" y="3325813"/>
            <a:ext cx="2743200" cy="1440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hallenge of the Day - Archibald First School">
            <a:extLst>
              <a:ext uri="{FF2B5EF4-FFF2-40B4-BE49-F238E27FC236}">
                <a16:creationId xmlns:a16="http://schemas.microsoft.com/office/drawing/2014/main" id="{66CCBD2D-9540-45D3-BDBD-C07B25C00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325813"/>
            <a:ext cx="28575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1CFB266D-7878-445C-991A-9CF989462C0E}"/>
              </a:ext>
            </a:extLst>
          </p:cNvPr>
          <p:cNvSpPr/>
          <p:nvPr/>
        </p:nvSpPr>
        <p:spPr>
          <a:xfrm>
            <a:off x="9868639" y="145428"/>
            <a:ext cx="2040835" cy="1958009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8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65</Words>
  <Application>Microsoft Office PowerPoint</Application>
  <PresentationFormat>Widescreen</PresentationFormat>
  <Paragraphs>17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</vt:lpstr>
      <vt:lpstr>Bernard MT Condensed</vt:lpstr>
      <vt:lpstr>Calibri</vt:lpstr>
      <vt:lpstr>Calibri Light</vt:lpstr>
      <vt:lpstr>Office Theme</vt:lpstr>
      <vt:lpstr>Word of the Day</vt:lpstr>
      <vt:lpstr>Pronunciation</vt:lpstr>
      <vt:lpstr>Clap Syllables</vt:lpstr>
      <vt:lpstr>Definition</vt:lpstr>
      <vt:lpstr>Word Class</vt:lpstr>
      <vt:lpstr>Exemplar Sentence</vt:lpstr>
      <vt:lpstr>Oral Creation and Rehearsal</vt:lpstr>
      <vt:lpstr>Orally Share</vt:lpstr>
      <vt:lpstr>Orally Edit and Challenge</vt:lpstr>
      <vt:lpstr>Write</vt:lpstr>
      <vt:lpstr>Share, edit and celebrate!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of the Day</dc:title>
  <dc:creator>Chris and Jade</dc:creator>
  <cp:lastModifiedBy>Robert Eves</cp:lastModifiedBy>
  <cp:revision>27</cp:revision>
  <dcterms:created xsi:type="dcterms:W3CDTF">2020-05-19T09:50:45Z</dcterms:created>
  <dcterms:modified xsi:type="dcterms:W3CDTF">2021-02-17T16:23:45Z</dcterms:modified>
</cp:coreProperties>
</file>